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8" r:id="rId4"/>
  </p:sldMasterIdLst>
  <p:notesMasterIdLst>
    <p:notesMasterId r:id="rId7"/>
  </p:notesMasterIdLst>
  <p:handoutMasterIdLst>
    <p:handoutMasterId r:id="rId8"/>
  </p:handoutMasterIdLst>
  <p:sldIdLst>
    <p:sldId id="256" r:id="rId5"/>
    <p:sldId id="257" r:id="rId6"/>
  </p:sldIdLst>
  <p:sldSz cx="10058400" cy="7772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33993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5324" autoAdjust="0"/>
  </p:normalViewPr>
  <p:slideViewPr>
    <p:cSldViewPr snapToGrid="0">
      <p:cViewPr varScale="1">
        <p:scale>
          <a:sx n="98" d="100"/>
          <a:sy n="98" d="100"/>
        </p:scale>
        <p:origin x="1650" y="72"/>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8D6FE3C-34D8-4B4B-9273-D907B0A3B964}" type="datetimeFigureOut">
              <a:rPr lang="en-US"/>
              <a:pPr/>
              <a:t>2/28/2021</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169A89D-734B-4FAD-B6E7-2B864E72E489}" type="slidenum">
              <a:rPr/>
              <a:p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D0FF5F4-5691-49AF-9E16-FB22826F7264}" type="datetimeFigureOut">
              <a:rPr lang="en-US"/>
              <a:pPr/>
              <a:t>2/28/2021</a:t>
            </a:fld>
            <a:endParaRPr/>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52A89D7-7603-4ECB-ADF6-F6CF2BE4F401}" type="slidenum">
              <a:rPr/>
              <a:p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2A89D7-7603-4ECB-ADF6-F6CF2BE4F401}" type="slidenum">
              <a:rPr lang="en-US" smtClean="0"/>
              <a:pPr/>
              <a:t>1</a:t>
            </a:fld>
            <a:endParaRPr lang="en-US"/>
          </a:p>
        </p:txBody>
      </p:sp>
    </p:spTree>
    <p:extLst>
      <p:ext uri="{BB962C8B-B14F-4D97-AF65-F5344CB8AC3E}">
        <p14:creationId xmlns:p14="http://schemas.microsoft.com/office/powerpoint/2010/main" val="3512124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2A89D7-7603-4ECB-ADF6-F6CF2BE4F401}" type="slidenum">
              <a:rPr lang="en-US" smtClean="0"/>
              <a:pPr/>
              <a:t>2</a:t>
            </a:fld>
            <a:endParaRPr lang="en-US"/>
          </a:p>
        </p:txBody>
      </p:sp>
    </p:spTree>
    <p:extLst>
      <p:ext uri="{BB962C8B-B14F-4D97-AF65-F5344CB8AC3E}">
        <p14:creationId xmlns:p14="http://schemas.microsoft.com/office/powerpoint/2010/main" val="3461965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ctrTitle"/>
          </p:nvPr>
        </p:nvSpPr>
        <p:spPr>
          <a:xfrm>
            <a:off x="1444585" y="1474225"/>
            <a:ext cx="7169230" cy="2843775"/>
          </a:xfrm>
        </p:spPr>
        <p:txBody>
          <a:bodyPr anchor="b">
            <a:normAutofit/>
          </a:bodyPr>
          <a:lstStyle>
            <a:lvl1pPr algn="ctr">
              <a:defRPr sz="5280"/>
            </a:lvl1pPr>
          </a:lstStyle>
          <a:p>
            <a:r>
              <a:rPr lang="en-US"/>
              <a:t>Click to edit Master title style</a:t>
            </a:r>
            <a:endParaRPr lang="en-US" dirty="0"/>
          </a:p>
        </p:txBody>
      </p:sp>
      <p:sp>
        <p:nvSpPr>
          <p:cNvPr id="3" name="Subtitle 2"/>
          <p:cNvSpPr>
            <a:spLocks noGrp="1"/>
          </p:cNvSpPr>
          <p:nvPr>
            <p:ph type="subTitle" idx="1"/>
          </p:nvPr>
        </p:nvSpPr>
        <p:spPr>
          <a:xfrm>
            <a:off x="1444585" y="4404362"/>
            <a:ext cx="7169230" cy="1554479"/>
          </a:xfrm>
        </p:spPr>
        <p:txBody>
          <a:bodyPr>
            <a:normAutofit/>
          </a:bodyPr>
          <a:lstStyle>
            <a:lvl1pPr marL="0" indent="0" algn="ctr">
              <a:buNone/>
              <a:defRPr sz="2420">
                <a:solidFill>
                  <a:schemeClr val="bg1">
                    <a:lumMod val="50000"/>
                  </a:schemeClr>
                </a:solidFill>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7BAE6A-DCF3-43E4-B2A0-33D0CF1225FC}"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428051782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a:xfrm>
            <a:off x="753881" y="4861290"/>
            <a:ext cx="8550656" cy="919825"/>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977414" y="791363"/>
            <a:ext cx="8103589" cy="3642687"/>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753865" y="5789892"/>
            <a:ext cx="8550673" cy="773468"/>
          </a:xfrm>
        </p:spPr>
        <p:txBody>
          <a:bodyPr/>
          <a:lstStyle>
            <a:lvl1pPr marL="0" indent="0" algn="ctr">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C7BAE6A-DCF3-43E4-B2A0-33D0CF1225FC}"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832127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a:xfrm>
            <a:off x="753865" y="690881"/>
            <a:ext cx="8550673" cy="3884211"/>
          </a:xfrm>
        </p:spPr>
        <p:txBody>
          <a:bodyPr anchor="ctr"/>
          <a:lstStyle>
            <a:lvl1pPr algn="ctr">
              <a:defRPr sz="3520"/>
            </a:lvl1pPr>
          </a:lstStyle>
          <a:p>
            <a:r>
              <a:rPr lang="en-US"/>
              <a:t>Click to edit Master title style</a:t>
            </a:r>
            <a:endParaRPr lang="en-US" dirty="0"/>
          </a:p>
        </p:txBody>
      </p:sp>
      <p:sp>
        <p:nvSpPr>
          <p:cNvPr id="4" name="Text Placeholder 3"/>
          <p:cNvSpPr>
            <a:spLocks noGrp="1"/>
          </p:cNvSpPr>
          <p:nvPr>
            <p:ph type="body" sz="half" idx="2"/>
          </p:nvPr>
        </p:nvSpPr>
        <p:spPr>
          <a:xfrm>
            <a:off x="753865" y="4765464"/>
            <a:ext cx="8550673" cy="1797897"/>
          </a:xfrm>
        </p:spPr>
        <p:txBody>
          <a:bodyPr anchor="ctr"/>
          <a:lstStyle>
            <a:lvl1pPr marL="0" indent="0" algn="ctr">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C7BAE6A-DCF3-43E4-B2A0-33D0CF1225FC}"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3271704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a:xfrm>
            <a:off x="1193125" y="988933"/>
            <a:ext cx="7674770" cy="3093904"/>
          </a:xfrm>
        </p:spPr>
        <p:txBody>
          <a:bodyPr anchor="ctr"/>
          <a:lstStyle>
            <a:lvl1pPr>
              <a:defRPr sz="3520"/>
            </a:lvl1pPr>
          </a:lstStyle>
          <a:p>
            <a:r>
              <a:rPr lang="en-US"/>
              <a:t>Click to edit Master title style</a:t>
            </a:r>
            <a:endParaRPr lang="en-US" dirty="0"/>
          </a:p>
        </p:txBody>
      </p:sp>
      <p:sp>
        <p:nvSpPr>
          <p:cNvPr id="12" name="Text Placeholder 3"/>
          <p:cNvSpPr>
            <a:spLocks noGrp="1"/>
          </p:cNvSpPr>
          <p:nvPr>
            <p:ph type="body" sz="half" idx="13"/>
          </p:nvPr>
        </p:nvSpPr>
        <p:spPr>
          <a:xfrm>
            <a:off x="1419533" y="4091370"/>
            <a:ext cx="7220646" cy="674093"/>
          </a:xfrm>
        </p:spPr>
        <p:txBody>
          <a:bodyPr anchor="t">
            <a:normAutofit/>
          </a:bodyPr>
          <a:lstStyle>
            <a:lvl1pPr marL="0" indent="0">
              <a:buNone/>
              <a:defRPr sz="154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4" name="Text Placeholder 3"/>
          <p:cNvSpPr>
            <a:spLocks noGrp="1"/>
          </p:cNvSpPr>
          <p:nvPr>
            <p:ph type="body" sz="half" idx="2"/>
          </p:nvPr>
        </p:nvSpPr>
        <p:spPr>
          <a:xfrm>
            <a:off x="753865" y="4955837"/>
            <a:ext cx="8550673" cy="1610527"/>
          </a:xfrm>
        </p:spPr>
        <p:txBody>
          <a:bodyPr anchor="ctr">
            <a:normAutofit/>
          </a:bodyPr>
          <a:lstStyle>
            <a:lvl1pPr marL="0" indent="0" algn="ctr">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C7BAE6A-DCF3-43E4-B2A0-33D0CF1225FC}"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smtClean="0"/>
              <a:pPr/>
              <a:t>‹#›</a:t>
            </a:fld>
            <a:endParaRPr lang="en-US"/>
          </a:p>
        </p:txBody>
      </p:sp>
      <p:sp>
        <p:nvSpPr>
          <p:cNvPr id="11" name="TextBox 10"/>
          <p:cNvSpPr txBox="1"/>
          <p:nvPr/>
        </p:nvSpPr>
        <p:spPr>
          <a:xfrm>
            <a:off x="811389" y="1006240"/>
            <a:ext cx="601577" cy="662746"/>
          </a:xfrm>
          <a:prstGeom prst="rect">
            <a:avLst/>
          </a:prstGeom>
        </p:spPr>
        <p:txBody>
          <a:bodyPr vert="horz" lIns="100584" tIns="50292" rIns="100584" bIns="502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800" dirty="0">
                <a:solidFill>
                  <a:schemeClr val="tx1"/>
                </a:solidFill>
                <a:effectLst/>
              </a:rPr>
              <a:t>“</a:t>
            </a:r>
          </a:p>
        </p:txBody>
      </p:sp>
      <p:sp>
        <p:nvSpPr>
          <p:cNvPr id="14" name="TextBox 13"/>
          <p:cNvSpPr txBox="1"/>
          <p:nvPr/>
        </p:nvSpPr>
        <p:spPr>
          <a:xfrm>
            <a:off x="8635144" y="3536017"/>
            <a:ext cx="609005" cy="662746"/>
          </a:xfrm>
          <a:prstGeom prst="rect">
            <a:avLst/>
          </a:prstGeom>
        </p:spPr>
        <p:txBody>
          <a:bodyPr vert="horz" lIns="100584" tIns="50292" rIns="100584" bIns="502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800" dirty="0">
                <a:solidFill>
                  <a:schemeClr val="tx1"/>
                </a:solidFill>
                <a:effectLst/>
              </a:rPr>
              <a:t>”</a:t>
            </a:r>
          </a:p>
        </p:txBody>
      </p:sp>
    </p:spTree>
    <p:extLst>
      <p:ext uri="{BB962C8B-B14F-4D97-AF65-F5344CB8AC3E}">
        <p14:creationId xmlns:p14="http://schemas.microsoft.com/office/powerpoint/2010/main" val="537258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a:xfrm>
            <a:off x="753865" y="2423886"/>
            <a:ext cx="8550673" cy="2846746"/>
          </a:xfrm>
        </p:spPr>
        <p:txBody>
          <a:bodyPr anchor="b"/>
          <a:lstStyle>
            <a:lvl1pPr algn="ctr">
              <a:defRPr sz="3520"/>
            </a:lvl1pPr>
          </a:lstStyle>
          <a:p>
            <a:r>
              <a:rPr lang="en-US"/>
              <a:t>Click to edit Master title style</a:t>
            </a:r>
            <a:endParaRPr lang="en-US" dirty="0"/>
          </a:p>
        </p:txBody>
      </p:sp>
      <p:sp>
        <p:nvSpPr>
          <p:cNvPr id="4" name="Text Placeholder 3"/>
          <p:cNvSpPr>
            <a:spLocks noGrp="1"/>
          </p:cNvSpPr>
          <p:nvPr>
            <p:ph type="body" sz="half" idx="2"/>
          </p:nvPr>
        </p:nvSpPr>
        <p:spPr>
          <a:xfrm>
            <a:off x="753865" y="5283980"/>
            <a:ext cx="8550673" cy="1292730"/>
          </a:xfrm>
        </p:spPr>
        <p:txBody>
          <a:bodyPr anchor="t"/>
          <a:lstStyle>
            <a:lvl1pPr marL="0" indent="0" algn="ctr">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C7BAE6A-DCF3-43E4-B2A0-33D0CF1225FC}"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3484298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15" name="Title 1"/>
          <p:cNvSpPr>
            <a:spLocks noGrp="1"/>
          </p:cNvSpPr>
          <p:nvPr>
            <p:ph type="title"/>
          </p:nvPr>
        </p:nvSpPr>
        <p:spPr>
          <a:xfrm>
            <a:off x="753865" y="690880"/>
            <a:ext cx="8550673" cy="1819107"/>
          </a:xfrm>
        </p:spPr>
        <p:txBody>
          <a:bodyPr/>
          <a:lstStyle/>
          <a:p>
            <a:r>
              <a:rPr lang="en-US"/>
              <a:t>Click to edit Master title style</a:t>
            </a:r>
            <a:endParaRPr lang="en-US" dirty="0"/>
          </a:p>
        </p:txBody>
      </p:sp>
      <p:sp>
        <p:nvSpPr>
          <p:cNvPr id="7" name="Text Placeholder 2"/>
          <p:cNvSpPr>
            <a:spLocks noGrp="1"/>
          </p:cNvSpPr>
          <p:nvPr>
            <p:ph type="body" idx="1"/>
          </p:nvPr>
        </p:nvSpPr>
        <p:spPr>
          <a:xfrm>
            <a:off x="753864" y="2682705"/>
            <a:ext cx="2721655" cy="653097"/>
          </a:xfrm>
        </p:spPr>
        <p:txBody>
          <a:bodyPr anchor="b">
            <a:noAutofit/>
          </a:bodyPr>
          <a:lstStyle>
            <a:lvl1pPr marL="0" indent="0" algn="ctr">
              <a:lnSpc>
                <a:spcPct val="75000"/>
              </a:lnSpc>
              <a:buNone/>
              <a:defRPr sz="264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8" name="Text Placeholder 3"/>
          <p:cNvSpPr>
            <a:spLocks noGrp="1"/>
          </p:cNvSpPr>
          <p:nvPr>
            <p:ph type="body" sz="half" idx="15"/>
          </p:nvPr>
        </p:nvSpPr>
        <p:spPr>
          <a:xfrm>
            <a:off x="753864" y="3335804"/>
            <a:ext cx="2721655" cy="3227558"/>
          </a:xfrm>
        </p:spPr>
        <p:txBody>
          <a:bodyPr anchor="t">
            <a:normAutofit/>
          </a:bodyPr>
          <a:lstStyle>
            <a:lvl1pPr marL="0" indent="0" algn="ctr">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9" name="Text Placeholder 4"/>
          <p:cNvSpPr>
            <a:spLocks noGrp="1"/>
          </p:cNvSpPr>
          <p:nvPr>
            <p:ph type="body" sz="quarter" idx="3"/>
          </p:nvPr>
        </p:nvSpPr>
        <p:spPr>
          <a:xfrm>
            <a:off x="3673222" y="2682705"/>
            <a:ext cx="2715505" cy="653097"/>
          </a:xfrm>
        </p:spPr>
        <p:txBody>
          <a:bodyPr anchor="b">
            <a:noAutofit/>
          </a:bodyPr>
          <a:lstStyle>
            <a:lvl1pPr marL="0" indent="0" algn="ctr">
              <a:lnSpc>
                <a:spcPct val="75000"/>
              </a:lnSpc>
              <a:buNone/>
              <a:defRPr sz="264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10" name="Text Placeholder 3"/>
          <p:cNvSpPr>
            <a:spLocks noGrp="1"/>
          </p:cNvSpPr>
          <p:nvPr>
            <p:ph type="body" sz="half" idx="16"/>
          </p:nvPr>
        </p:nvSpPr>
        <p:spPr>
          <a:xfrm>
            <a:off x="3664114" y="3335804"/>
            <a:ext cx="2725264" cy="3227558"/>
          </a:xfrm>
        </p:spPr>
        <p:txBody>
          <a:bodyPr anchor="t">
            <a:normAutofit/>
          </a:bodyPr>
          <a:lstStyle>
            <a:lvl1pPr marL="0" indent="0" algn="ctr">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11" name="Text Placeholder 4"/>
          <p:cNvSpPr>
            <a:spLocks noGrp="1"/>
          </p:cNvSpPr>
          <p:nvPr>
            <p:ph type="body" sz="quarter" idx="13"/>
          </p:nvPr>
        </p:nvSpPr>
        <p:spPr>
          <a:xfrm>
            <a:off x="6577971" y="2682705"/>
            <a:ext cx="2726566" cy="653097"/>
          </a:xfrm>
        </p:spPr>
        <p:txBody>
          <a:bodyPr anchor="b">
            <a:noAutofit/>
          </a:bodyPr>
          <a:lstStyle>
            <a:lvl1pPr marL="0" indent="0" algn="ctr">
              <a:lnSpc>
                <a:spcPct val="75000"/>
              </a:lnSpc>
              <a:buNone/>
              <a:defRPr sz="264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12" name="Text Placeholder 3"/>
          <p:cNvSpPr>
            <a:spLocks noGrp="1"/>
          </p:cNvSpPr>
          <p:nvPr>
            <p:ph type="body" sz="half" idx="17"/>
          </p:nvPr>
        </p:nvSpPr>
        <p:spPr>
          <a:xfrm>
            <a:off x="6577971" y="3335804"/>
            <a:ext cx="2726566" cy="3227558"/>
          </a:xfrm>
        </p:spPr>
        <p:txBody>
          <a:bodyPr anchor="t">
            <a:normAutofit/>
          </a:bodyPr>
          <a:lstStyle>
            <a:lvl1pPr marL="0" indent="0" algn="ctr">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3" name="Date Placeholder 2"/>
          <p:cNvSpPr>
            <a:spLocks noGrp="1"/>
          </p:cNvSpPr>
          <p:nvPr>
            <p:ph type="dt" sz="half" idx="10"/>
          </p:nvPr>
        </p:nvSpPr>
        <p:spPr/>
        <p:txBody>
          <a:bodyPr/>
          <a:lstStyle/>
          <a:p>
            <a:fld id="{FC7BAE6A-DCF3-43E4-B2A0-33D0CF1225FC}" type="datetimeFigureOut">
              <a:rPr lang="en-US" smtClean="0"/>
              <a:pPr/>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1249056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30" name="Title 1"/>
          <p:cNvSpPr>
            <a:spLocks noGrp="1"/>
          </p:cNvSpPr>
          <p:nvPr>
            <p:ph type="title"/>
          </p:nvPr>
        </p:nvSpPr>
        <p:spPr>
          <a:xfrm>
            <a:off x="753865" y="692208"/>
            <a:ext cx="8550673" cy="181777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753865" y="4765463"/>
            <a:ext cx="2719538" cy="653097"/>
          </a:xfrm>
        </p:spPr>
        <p:txBody>
          <a:bodyPr anchor="b">
            <a:noAutofit/>
          </a:bodyPr>
          <a:lstStyle>
            <a:lvl1pPr marL="0" indent="0" algn="ctr">
              <a:lnSpc>
                <a:spcPct val="75000"/>
              </a:lnSpc>
              <a:buNone/>
              <a:defRPr sz="242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20" name="Picture Placeholder 2"/>
          <p:cNvSpPr>
            <a:spLocks noGrp="1" noChangeAspect="1"/>
          </p:cNvSpPr>
          <p:nvPr>
            <p:ph type="pic" idx="15"/>
          </p:nvPr>
        </p:nvSpPr>
        <p:spPr>
          <a:xfrm>
            <a:off x="753865" y="2682705"/>
            <a:ext cx="2719538" cy="17272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21" name="Text Placeholder 3"/>
          <p:cNvSpPr>
            <a:spLocks noGrp="1"/>
          </p:cNvSpPr>
          <p:nvPr>
            <p:ph type="body" sz="half" idx="18"/>
          </p:nvPr>
        </p:nvSpPr>
        <p:spPr>
          <a:xfrm>
            <a:off x="753865" y="5418560"/>
            <a:ext cx="2719538" cy="1144800"/>
          </a:xfrm>
        </p:spPr>
        <p:txBody>
          <a:bodyPr anchor="t">
            <a:normAutofit/>
          </a:bodyPr>
          <a:lstStyle>
            <a:lvl1pPr marL="0" indent="0" algn="ctr">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22" name="Text Placeholder 4"/>
          <p:cNvSpPr>
            <a:spLocks noGrp="1"/>
          </p:cNvSpPr>
          <p:nvPr>
            <p:ph type="body" sz="quarter" idx="3"/>
          </p:nvPr>
        </p:nvSpPr>
        <p:spPr>
          <a:xfrm>
            <a:off x="3665277" y="4765463"/>
            <a:ext cx="2724008" cy="653097"/>
          </a:xfrm>
        </p:spPr>
        <p:txBody>
          <a:bodyPr anchor="b">
            <a:noAutofit/>
          </a:bodyPr>
          <a:lstStyle>
            <a:lvl1pPr marL="0" indent="0" algn="ctr">
              <a:lnSpc>
                <a:spcPct val="75000"/>
              </a:lnSpc>
              <a:buNone/>
              <a:defRPr sz="242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23" name="Picture Placeholder 2"/>
          <p:cNvSpPr>
            <a:spLocks noGrp="1" noChangeAspect="1"/>
          </p:cNvSpPr>
          <p:nvPr>
            <p:ph type="pic" idx="21"/>
          </p:nvPr>
        </p:nvSpPr>
        <p:spPr>
          <a:xfrm>
            <a:off x="3664112" y="2682705"/>
            <a:ext cx="2725265" cy="17272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24" name="Text Placeholder 3"/>
          <p:cNvSpPr>
            <a:spLocks noGrp="1"/>
          </p:cNvSpPr>
          <p:nvPr>
            <p:ph type="body" sz="half" idx="19"/>
          </p:nvPr>
        </p:nvSpPr>
        <p:spPr>
          <a:xfrm>
            <a:off x="3664112" y="5418559"/>
            <a:ext cx="2725265" cy="1144802"/>
          </a:xfrm>
        </p:spPr>
        <p:txBody>
          <a:bodyPr anchor="t">
            <a:normAutofit/>
          </a:bodyPr>
          <a:lstStyle>
            <a:lvl1pPr marL="0" indent="0" algn="ctr">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25" name="Text Placeholder 4"/>
          <p:cNvSpPr>
            <a:spLocks noGrp="1"/>
          </p:cNvSpPr>
          <p:nvPr>
            <p:ph type="body" sz="quarter" idx="13"/>
          </p:nvPr>
        </p:nvSpPr>
        <p:spPr>
          <a:xfrm>
            <a:off x="6577972" y="4765463"/>
            <a:ext cx="2723062" cy="653097"/>
          </a:xfrm>
        </p:spPr>
        <p:txBody>
          <a:bodyPr anchor="b">
            <a:noAutofit/>
          </a:bodyPr>
          <a:lstStyle>
            <a:lvl1pPr marL="0" indent="0" algn="ctr">
              <a:lnSpc>
                <a:spcPct val="75000"/>
              </a:lnSpc>
              <a:buNone/>
              <a:defRPr sz="242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26" name="Picture Placeholder 2"/>
          <p:cNvSpPr>
            <a:spLocks noGrp="1" noChangeAspect="1"/>
          </p:cNvSpPr>
          <p:nvPr>
            <p:ph type="pic" idx="22"/>
          </p:nvPr>
        </p:nvSpPr>
        <p:spPr>
          <a:xfrm>
            <a:off x="6577971" y="2682705"/>
            <a:ext cx="2726566" cy="17272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27" name="Text Placeholder 3"/>
          <p:cNvSpPr>
            <a:spLocks noGrp="1"/>
          </p:cNvSpPr>
          <p:nvPr>
            <p:ph type="body" sz="half" idx="20"/>
          </p:nvPr>
        </p:nvSpPr>
        <p:spPr>
          <a:xfrm>
            <a:off x="6577868" y="5418557"/>
            <a:ext cx="2726669" cy="1144804"/>
          </a:xfrm>
        </p:spPr>
        <p:txBody>
          <a:bodyPr anchor="t">
            <a:normAutofit/>
          </a:bodyPr>
          <a:lstStyle>
            <a:lvl1pPr marL="0" indent="0" algn="ctr">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3" name="Date Placeholder 2"/>
          <p:cNvSpPr>
            <a:spLocks noGrp="1"/>
          </p:cNvSpPr>
          <p:nvPr>
            <p:ph type="dt" sz="half" idx="10"/>
          </p:nvPr>
        </p:nvSpPr>
        <p:spPr/>
        <p:txBody>
          <a:bodyPr/>
          <a:lstStyle/>
          <a:p>
            <a:fld id="{FC7BAE6A-DCF3-43E4-B2A0-33D0CF1225FC}" type="datetimeFigureOut">
              <a:rPr lang="en-US" smtClean="0"/>
              <a:pPr/>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4000435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753865" y="2682707"/>
            <a:ext cx="8550673" cy="38806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BAE6A-DCF3-43E4-B2A0-33D0CF1225FC}"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25510376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Vertical Title 1"/>
          <p:cNvSpPr>
            <a:spLocks noGrp="1"/>
          </p:cNvSpPr>
          <p:nvPr>
            <p:ph type="title" orient="vert"/>
          </p:nvPr>
        </p:nvSpPr>
        <p:spPr>
          <a:xfrm>
            <a:off x="7198043" y="690883"/>
            <a:ext cx="2106495" cy="587247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753865" y="690883"/>
            <a:ext cx="6318447" cy="58724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BAE6A-DCF3-43E4-B2A0-33D0CF1225FC}"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2349134625"/>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Outside Page">
    <p:spTree>
      <p:nvGrpSpPr>
        <p:cNvPr id="1" name=""/>
        <p:cNvGrpSpPr/>
        <p:nvPr/>
      </p:nvGrpSpPr>
      <p:grpSpPr>
        <a:xfrm>
          <a:off x="0" y="0"/>
          <a:ext cx="0" cy="0"/>
          <a:chOff x="0" y="0"/>
          <a:chExt cx="0" cy="0"/>
        </a:xfrm>
      </p:grpSpPr>
      <p:cxnSp>
        <p:nvCxnSpPr>
          <p:cNvPr id="8" name="fold"/>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3" name="fold"/>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1" name="Text Placeholder 21"/>
          <p:cNvSpPr>
            <a:spLocks noGrp="1"/>
          </p:cNvSpPr>
          <p:nvPr>
            <p:ph type="body" sz="quarter" idx="20" hasCustomPrompt="1"/>
          </p:nvPr>
        </p:nvSpPr>
        <p:spPr>
          <a:xfrm>
            <a:off x="235612" y="240371"/>
            <a:ext cx="2868775" cy="1294508"/>
          </a:xfrm>
        </p:spPr>
        <p:txBody>
          <a:bodyPr lIns="0" tIns="0" rIns="0" bIns="0" anchor="ctr">
            <a:noAutofit/>
          </a:bodyPr>
          <a:lstStyle>
            <a:lvl1pPr marL="0" indent="0" algn="l">
              <a:lnSpc>
                <a:spcPct val="110000"/>
              </a:lnSpc>
              <a:spcBef>
                <a:spcPts val="0"/>
              </a:spcBef>
              <a:buNone/>
              <a:defRPr sz="1900"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25" name="Picture Placeholder 11"/>
          <p:cNvSpPr>
            <a:spLocks noGrp="1"/>
          </p:cNvSpPr>
          <p:nvPr>
            <p:ph type="pic" sz="quarter" idx="10"/>
          </p:nvPr>
        </p:nvSpPr>
        <p:spPr>
          <a:xfrm>
            <a:off x="228600" y="1546649"/>
            <a:ext cx="2880360" cy="4572000"/>
          </a:xfrm>
        </p:spPr>
        <p:txBody>
          <a:bodyPr tIns="182880">
            <a:normAutofit/>
          </a:bodyPr>
          <a:lstStyle>
            <a:lvl1pPr marL="0" indent="0" algn="ctr">
              <a:buNone/>
              <a:defRPr sz="2000"/>
            </a:lvl1pPr>
          </a:lstStyle>
          <a:p>
            <a:r>
              <a:rPr lang="en-US"/>
              <a:t>Click icon to add picture</a:t>
            </a:r>
            <a:endParaRPr dirty="0"/>
          </a:p>
        </p:txBody>
      </p:sp>
      <p:sp>
        <p:nvSpPr>
          <p:cNvPr id="28" name="Text Placeholder 21"/>
          <p:cNvSpPr>
            <a:spLocks noGrp="1"/>
          </p:cNvSpPr>
          <p:nvPr>
            <p:ph type="body" sz="quarter" idx="19" hasCustomPrompt="1"/>
          </p:nvPr>
        </p:nvSpPr>
        <p:spPr>
          <a:xfrm>
            <a:off x="228598" y="6130419"/>
            <a:ext cx="2880360" cy="1097570"/>
          </a:xfrm>
        </p:spPr>
        <p:txBody>
          <a:bodyPr lIns="0" tIns="0" rIns="0" bIns="0" anchor="ctr">
            <a:noAutofit/>
          </a:bodyPr>
          <a:lstStyle>
            <a:lvl1pPr marL="73152" indent="-73152" algn="l">
              <a:lnSpc>
                <a:spcPct val="120000"/>
              </a:lnSpc>
              <a:spcBef>
                <a:spcPts val="600"/>
              </a:spcBef>
              <a:buNone/>
              <a:defRPr sz="1200"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“Quotation text”</a:t>
            </a:r>
            <a:endParaRPr dirty="0"/>
          </a:p>
        </p:txBody>
      </p:sp>
      <p:sp>
        <p:nvSpPr>
          <p:cNvPr id="26" name="Text Placeholder 21"/>
          <p:cNvSpPr>
            <a:spLocks noGrp="1"/>
          </p:cNvSpPr>
          <p:nvPr>
            <p:ph type="body" sz="quarter" idx="24" hasCustomPrompt="1"/>
          </p:nvPr>
        </p:nvSpPr>
        <p:spPr>
          <a:xfrm>
            <a:off x="228598" y="7239758"/>
            <a:ext cx="2880360" cy="304041"/>
          </a:xfrm>
        </p:spPr>
        <p:txBody>
          <a:bodyPr lIns="0" tIns="0" rIns="0" bIns="0" anchor="t">
            <a:noAutofit/>
          </a:bodyPr>
          <a:lstStyle>
            <a:lvl1pPr marL="0" indent="0" algn="r">
              <a:lnSpc>
                <a:spcPct val="120000"/>
              </a:lnSpc>
              <a:spcBef>
                <a:spcPts val="600"/>
              </a:spcBef>
              <a:buNone/>
              <a:defRPr sz="1100">
                <a:solidFill>
                  <a:schemeClr val="tx2"/>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-Attribution</a:t>
            </a:r>
            <a:endParaRPr dirty="0"/>
          </a:p>
        </p:txBody>
      </p:sp>
      <p:sp>
        <p:nvSpPr>
          <p:cNvPr id="24" name="Text Placeholder 21"/>
          <p:cNvSpPr>
            <a:spLocks noGrp="1"/>
          </p:cNvSpPr>
          <p:nvPr>
            <p:ph type="body" sz="quarter" idx="15" hasCustomPrompt="1"/>
          </p:nvPr>
        </p:nvSpPr>
        <p:spPr>
          <a:xfrm rot="16200000">
            <a:off x="2833921" y="6225120"/>
            <a:ext cx="1914524" cy="722834"/>
          </a:xfrm>
        </p:spPr>
        <p:txBody>
          <a:bodyPr lIns="0" tIns="0" rIns="0" bIns="0" anchor="t">
            <a:noAutofit/>
          </a:bodyPr>
          <a:lstStyle>
            <a:lvl1pPr marL="0" indent="0" algn="l">
              <a:lnSpc>
                <a:spcPct val="100000"/>
              </a:lnSpc>
              <a:spcBef>
                <a:spcPts val="400"/>
              </a:spcBef>
              <a:buNone/>
              <a:defRPr sz="1100">
                <a:solidFill>
                  <a:schemeClr val="tx1"/>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Return Address</a:t>
            </a:r>
            <a:endParaRPr dirty="0"/>
          </a:p>
        </p:txBody>
      </p:sp>
      <p:sp>
        <p:nvSpPr>
          <p:cNvPr id="20" name="Text Placeholder 21"/>
          <p:cNvSpPr>
            <a:spLocks noGrp="1"/>
          </p:cNvSpPr>
          <p:nvPr>
            <p:ph type="body" sz="quarter" idx="23" hasCustomPrompt="1"/>
          </p:nvPr>
        </p:nvSpPr>
        <p:spPr>
          <a:xfrm rot="16200000">
            <a:off x="4041759" y="3382054"/>
            <a:ext cx="2045399" cy="748637"/>
          </a:xfrm>
        </p:spPr>
        <p:txBody>
          <a:bodyPr lIns="0" tIns="0" rIns="0" bIns="0" anchor="t">
            <a:noAutofit/>
          </a:bodyPr>
          <a:lstStyle>
            <a:lvl1pPr marL="0" indent="0" algn="l">
              <a:lnSpc>
                <a:spcPct val="100000"/>
              </a:lnSpc>
              <a:spcBef>
                <a:spcPts val="400"/>
              </a:spcBef>
              <a:buNone/>
              <a:defRPr sz="1300">
                <a:solidFill>
                  <a:schemeClr val="tx1"/>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Recipient Name &amp; Address</a:t>
            </a:r>
            <a:endParaRPr dirty="0"/>
          </a:p>
        </p:txBody>
      </p:sp>
      <p:sp>
        <p:nvSpPr>
          <p:cNvPr id="29" name="Picture Placeholder 11"/>
          <p:cNvSpPr>
            <a:spLocks noGrp="1"/>
          </p:cNvSpPr>
          <p:nvPr>
            <p:ph type="pic" sz="quarter" idx="25"/>
          </p:nvPr>
        </p:nvSpPr>
        <p:spPr>
          <a:xfrm>
            <a:off x="6876288" y="228600"/>
            <a:ext cx="2926080" cy="5257800"/>
          </a:xfrm>
        </p:spPr>
        <p:txBody>
          <a:bodyPr tIns="182880">
            <a:normAutofit/>
          </a:bodyPr>
          <a:lstStyle>
            <a:lvl1pPr marL="0" indent="0" algn="ctr">
              <a:buNone/>
              <a:defRPr sz="2000"/>
            </a:lvl1pPr>
          </a:lstStyle>
          <a:p>
            <a:r>
              <a:rPr lang="en-US"/>
              <a:t>Click icon to add picture</a:t>
            </a:r>
            <a:endParaRPr dirty="0"/>
          </a:p>
        </p:txBody>
      </p:sp>
      <p:sp>
        <p:nvSpPr>
          <p:cNvPr id="33" name="Text Placeholder 21"/>
          <p:cNvSpPr>
            <a:spLocks noGrp="1"/>
          </p:cNvSpPr>
          <p:nvPr>
            <p:ph type="body" sz="quarter" idx="21" hasCustomPrompt="1"/>
          </p:nvPr>
        </p:nvSpPr>
        <p:spPr>
          <a:xfrm>
            <a:off x="6873239" y="5486401"/>
            <a:ext cx="2926080" cy="864618"/>
          </a:xfrm>
        </p:spPr>
        <p:txBody>
          <a:bodyPr lIns="0" tIns="0" rIns="0" bIns="0" anchor="ctr">
            <a:noAutofit/>
          </a:bodyPr>
          <a:lstStyle>
            <a:lvl1pPr marL="0" indent="0" algn="l">
              <a:lnSpc>
                <a:spcPct val="114000"/>
              </a:lnSpc>
              <a:spcBef>
                <a:spcPts val="0"/>
              </a:spcBef>
              <a:buNone/>
              <a:defRPr sz="2200" b="1" cap="all" baseline="0">
                <a:solidFill>
                  <a:schemeClr val="accent1"/>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7" name="stamp mark"/>
          <p:cNvSpPr/>
          <p:nvPr userDrawn="1"/>
        </p:nvSpPr>
        <p:spPr>
          <a:xfrm rot="16200000">
            <a:off x="3431479" y="228600"/>
            <a:ext cx="786384" cy="789815"/>
          </a:xfrm>
          <a:prstGeom prst="rect">
            <a:avLst/>
          </a:prstGeom>
          <a:noFill/>
          <a:ln w="63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lumMod val="50000"/>
                  </a:schemeClr>
                </a:solidFill>
                <a:latin typeface="+mn-lt"/>
              </a:rPr>
              <a:t>PLACE STAMP HERE</a:t>
            </a:r>
          </a:p>
        </p:txBody>
      </p:sp>
      <p:cxnSp>
        <p:nvCxnSpPr>
          <p:cNvPr id="21" name="Straight Connector 20"/>
          <p:cNvCxnSpPr/>
          <p:nvPr userDrawn="1"/>
        </p:nvCxnSpPr>
        <p:spPr>
          <a:xfrm>
            <a:off x="228600" y="228600"/>
            <a:ext cx="288036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28600" y="7543800"/>
            <a:ext cx="288036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873239" y="6378741"/>
            <a:ext cx="2926080"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394240"/>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Inside Page">
    <p:spTree>
      <p:nvGrpSpPr>
        <p:cNvPr id="1" name=""/>
        <p:cNvGrpSpPr/>
        <p:nvPr/>
      </p:nvGrpSpPr>
      <p:grpSpPr>
        <a:xfrm>
          <a:off x="0" y="0"/>
          <a:ext cx="0" cy="0"/>
          <a:chOff x="0" y="0"/>
          <a:chExt cx="0" cy="0"/>
        </a:xfrm>
      </p:grpSpPr>
      <p:cxnSp>
        <p:nvCxnSpPr>
          <p:cNvPr id="8" name="fold"/>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29" name="fold"/>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3" name="Picture Placeholder 11" descr="This placeholder is filled with a thin rule line so you can easily move the lines around on the slide"/>
          <p:cNvSpPr>
            <a:spLocks noGrp="1"/>
          </p:cNvSpPr>
          <p:nvPr>
            <p:ph type="pic" sz="quarter" idx="57" hasCustomPrompt="1"/>
          </p:nvPr>
        </p:nvSpPr>
        <p:spPr>
          <a:xfrm>
            <a:off x="228600" y="186434"/>
            <a:ext cx="2953512" cy="91440"/>
          </a:xfrm>
          <a:blipFill>
            <a:blip r:embed="rId2" cstate="print"/>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31" name="Text Placeholder 21"/>
          <p:cNvSpPr>
            <a:spLocks noGrp="1"/>
          </p:cNvSpPr>
          <p:nvPr>
            <p:ph type="body" sz="quarter" idx="20" hasCustomPrompt="1"/>
          </p:nvPr>
        </p:nvSpPr>
        <p:spPr>
          <a:xfrm>
            <a:off x="228600" y="228601"/>
            <a:ext cx="2953511" cy="508090"/>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5" name="Text Placeholder 21"/>
          <p:cNvSpPr>
            <a:spLocks noGrp="1"/>
          </p:cNvSpPr>
          <p:nvPr>
            <p:ph type="body" sz="quarter" idx="54" hasCustomPrompt="1"/>
          </p:nvPr>
        </p:nvSpPr>
        <p:spPr>
          <a:xfrm>
            <a:off x="228600" y="778858"/>
            <a:ext cx="2953511" cy="3110322"/>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52" name="Picture Placeholder 11" descr="This placeholder is filled with a thin rule line so you can easily move the lines around on the slide"/>
          <p:cNvSpPr>
            <a:spLocks noGrp="1"/>
          </p:cNvSpPr>
          <p:nvPr>
            <p:ph type="pic" sz="quarter" idx="52" hasCustomPrompt="1"/>
          </p:nvPr>
        </p:nvSpPr>
        <p:spPr>
          <a:xfrm>
            <a:off x="228600" y="4278841"/>
            <a:ext cx="2953512" cy="91440"/>
          </a:xfrm>
          <a:blipFill>
            <a:blip r:embed="rId2" cstate="print"/>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38" name="Text Placeholder 21"/>
          <p:cNvSpPr>
            <a:spLocks noGrp="1"/>
          </p:cNvSpPr>
          <p:nvPr>
            <p:ph type="body" sz="quarter" idx="55" hasCustomPrompt="1"/>
          </p:nvPr>
        </p:nvSpPr>
        <p:spPr>
          <a:xfrm>
            <a:off x="228600" y="4269210"/>
            <a:ext cx="2953511" cy="508090"/>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4" name="Text Placeholder 21"/>
          <p:cNvSpPr>
            <a:spLocks noGrp="1"/>
          </p:cNvSpPr>
          <p:nvPr>
            <p:ph type="body" sz="quarter" idx="75" hasCustomPrompt="1"/>
          </p:nvPr>
        </p:nvSpPr>
        <p:spPr>
          <a:xfrm>
            <a:off x="228600" y="4787855"/>
            <a:ext cx="2953511" cy="2759163"/>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12" name="Picture Placeholder 11"/>
          <p:cNvSpPr>
            <a:spLocks noGrp="1"/>
          </p:cNvSpPr>
          <p:nvPr>
            <p:ph type="pic" sz="quarter" idx="10"/>
          </p:nvPr>
        </p:nvSpPr>
        <p:spPr>
          <a:xfrm>
            <a:off x="3596831" y="228600"/>
            <a:ext cx="6273356" cy="2450592"/>
          </a:xfrm>
        </p:spPr>
        <p:txBody>
          <a:bodyPr tIns="457200">
            <a:normAutofit/>
          </a:bodyPr>
          <a:lstStyle>
            <a:lvl1pPr marL="0" indent="0" algn="ctr">
              <a:buNone/>
              <a:defRPr sz="2000"/>
            </a:lvl1pPr>
          </a:lstStyle>
          <a:p>
            <a:r>
              <a:rPr lang="en-US"/>
              <a:t>Click icon to add picture</a:t>
            </a:r>
            <a:endParaRPr dirty="0"/>
          </a:p>
        </p:txBody>
      </p:sp>
      <p:sp>
        <p:nvSpPr>
          <p:cNvPr id="75" name="Text Placeholder 21"/>
          <p:cNvSpPr>
            <a:spLocks noGrp="1"/>
          </p:cNvSpPr>
          <p:nvPr>
            <p:ph type="body" sz="quarter" idx="76" hasCustomPrompt="1"/>
          </p:nvPr>
        </p:nvSpPr>
        <p:spPr>
          <a:xfrm>
            <a:off x="3609213" y="2858432"/>
            <a:ext cx="2956177" cy="1589560"/>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44" name="Picture Placeholder 11" descr="This placeholder is filled with a thin rule line so you can easily move the lines around on the slide"/>
          <p:cNvSpPr>
            <a:spLocks noGrp="1"/>
          </p:cNvSpPr>
          <p:nvPr>
            <p:ph type="pic" sz="quarter" idx="58" hasCustomPrompt="1"/>
          </p:nvPr>
        </p:nvSpPr>
        <p:spPr>
          <a:xfrm>
            <a:off x="3609213" y="4447992"/>
            <a:ext cx="2953512" cy="91440"/>
          </a:xfrm>
          <a:blipFill>
            <a:blip r:embed="rId2" cstate="print"/>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49" name="Text Placeholder 21"/>
          <p:cNvSpPr>
            <a:spLocks noGrp="1"/>
          </p:cNvSpPr>
          <p:nvPr>
            <p:ph type="body" sz="quarter" idx="61" hasCustomPrompt="1"/>
          </p:nvPr>
        </p:nvSpPr>
        <p:spPr>
          <a:xfrm>
            <a:off x="3609213" y="4539432"/>
            <a:ext cx="2953511" cy="356418"/>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6" name="Text Placeholder 21"/>
          <p:cNvSpPr>
            <a:spLocks noGrp="1"/>
          </p:cNvSpPr>
          <p:nvPr>
            <p:ph type="body" sz="quarter" idx="77" hasCustomPrompt="1"/>
          </p:nvPr>
        </p:nvSpPr>
        <p:spPr>
          <a:xfrm>
            <a:off x="3609213" y="4895850"/>
            <a:ext cx="2953511" cy="2651169"/>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55" name="Picture Placeholder 11" descr="This placeholder is filled with a thin rule line so you can easily move the lines around on the slide"/>
          <p:cNvSpPr>
            <a:spLocks noGrp="1"/>
          </p:cNvSpPr>
          <p:nvPr>
            <p:ph type="pic" sz="quarter" idx="63" hasCustomPrompt="1"/>
          </p:nvPr>
        </p:nvSpPr>
        <p:spPr>
          <a:xfrm>
            <a:off x="6916676" y="2916055"/>
            <a:ext cx="2953512" cy="91440"/>
          </a:xfrm>
          <a:blipFill>
            <a:blip r:embed="rId2" cstate="print"/>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62" name="Text Placeholder 21"/>
          <p:cNvSpPr>
            <a:spLocks noGrp="1"/>
          </p:cNvSpPr>
          <p:nvPr>
            <p:ph type="body" sz="quarter" idx="64" hasCustomPrompt="1"/>
          </p:nvPr>
        </p:nvSpPr>
        <p:spPr>
          <a:xfrm>
            <a:off x="6916676" y="3007495"/>
            <a:ext cx="2953511" cy="356418"/>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1" name="Picture Placeholder 11"/>
          <p:cNvSpPr>
            <a:spLocks noGrp="1"/>
          </p:cNvSpPr>
          <p:nvPr>
            <p:ph type="pic" sz="quarter" idx="73"/>
          </p:nvPr>
        </p:nvSpPr>
        <p:spPr>
          <a:xfrm>
            <a:off x="6916676" y="3445173"/>
            <a:ext cx="1207008" cy="1207008"/>
          </a:xfrm>
        </p:spPr>
        <p:txBody>
          <a:bodyPr lIns="91440" tIns="91440" rIns="91440" bIns="91440">
            <a:normAutofit/>
          </a:bodyPr>
          <a:lstStyle>
            <a:lvl1pPr marL="0" indent="0" algn="ctr">
              <a:buNone/>
              <a:defRPr sz="1400"/>
            </a:lvl1pPr>
          </a:lstStyle>
          <a:p>
            <a:r>
              <a:rPr lang="en-US"/>
              <a:t>Click icon to add picture</a:t>
            </a:r>
            <a:endParaRPr dirty="0"/>
          </a:p>
        </p:txBody>
      </p:sp>
      <p:sp>
        <p:nvSpPr>
          <p:cNvPr id="63" name="Text Placeholder 21"/>
          <p:cNvSpPr>
            <a:spLocks noGrp="1"/>
          </p:cNvSpPr>
          <p:nvPr>
            <p:ph type="body" sz="quarter" idx="65" hasCustomPrompt="1"/>
          </p:nvPr>
        </p:nvSpPr>
        <p:spPr>
          <a:xfrm>
            <a:off x="8273799" y="3406609"/>
            <a:ext cx="1596388" cy="218969"/>
          </a:xfrm>
        </p:spPr>
        <p:txBody>
          <a:bodyPr lIns="0" tIns="0" rIns="0" bIns="0" anchor="ctr">
            <a:noAutofit/>
          </a:bodyPr>
          <a:lstStyle>
            <a:lvl1pPr marL="0" indent="0" algn="l">
              <a:lnSpc>
                <a:spcPct val="150000"/>
              </a:lnSpc>
              <a:spcBef>
                <a:spcPts val="600"/>
              </a:spcBef>
              <a:spcAft>
                <a:spcPts val="0"/>
              </a:spcAft>
              <a:buClr>
                <a:schemeClr val="accent1"/>
              </a:buClr>
              <a:buSzPct val="87000"/>
              <a:buFont typeface="Arial" panose="020B0604020202020204" pitchFamily="34" charset="0"/>
              <a:buNone/>
              <a:defRPr sz="1000" b="1" cap="all" baseline="0">
                <a:solidFill>
                  <a:schemeClr val="tx2"/>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77" name="Text Placeholder 21"/>
          <p:cNvSpPr>
            <a:spLocks noGrp="1"/>
          </p:cNvSpPr>
          <p:nvPr>
            <p:ph type="body" sz="quarter" idx="78" hasCustomPrompt="1"/>
          </p:nvPr>
        </p:nvSpPr>
        <p:spPr>
          <a:xfrm>
            <a:off x="8273800" y="3625578"/>
            <a:ext cx="1596387" cy="170568"/>
          </a:xfrm>
        </p:spPr>
        <p:txBody>
          <a:bodyPr lIns="0" tIns="0" rIns="0" bIns="0" anchor="t">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79" name="Text Placeholder 21"/>
          <p:cNvSpPr>
            <a:spLocks noGrp="1"/>
          </p:cNvSpPr>
          <p:nvPr>
            <p:ph type="body" sz="quarter" idx="80" hasCustomPrompt="1"/>
          </p:nvPr>
        </p:nvSpPr>
        <p:spPr>
          <a:xfrm>
            <a:off x="8273800" y="3809933"/>
            <a:ext cx="1596387" cy="603504"/>
          </a:xfrm>
        </p:spPr>
        <p:txBody>
          <a:bodyPr lIns="0" tIns="0" rIns="0" bIns="0" anchor="ctr">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65" name="Text Placeholder 21"/>
          <p:cNvSpPr>
            <a:spLocks noGrp="1"/>
          </p:cNvSpPr>
          <p:nvPr>
            <p:ph type="body" sz="quarter" idx="67" hasCustomPrompt="1"/>
          </p:nvPr>
        </p:nvSpPr>
        <p:spPr>
          <a:xfrm>
            <a:off x="8273799" y="4427223"/>
            <a:ext cx="1596388" cy="224958"/>
          </a:xfrm>
        </p:spPr>
        <p:txBody>
          <a:bodyPr lIns="0" tIns="0" rIns="0" bIns="0" anchor="ctr">
            <a:noAutofit/>
          </a:bodyPr>
          <a:lstStyle>
            <a:lvl1pPr marL="0" indent="0" algn="l">
              <a:lnSpc>
                <a:spcPct val="100000"/>
              </a:lnSpc>
              <a:spcBef>
                <a:spcPts val="0"/>
              </a:spcBef>
              <a:spcAft>
                <a:spcPts val="0"/>
              </a:spcAft>
              <a:buClr>
                <a:schemeClr val="accent1"/>
              </a:buClr>
              <a:buSzPct val="87000"/>
              <a:buFont typeface="Arial" panose="020B0604020202020204" pitchFamily="34" charset="0"/>
              <a:buNone/>
              <a:defRPr sz="1000" b="0">
                <a:solidFill>
                  <a:schemeClr val="accent1"/>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lang="en-US" dirty="0"/>
              <a:t>email address</a:t>
            </a:r>
            <a:endParaRPr dirty="0"/>
          </a:p>
        </p:txBody>
      </p:sp>
      <p:sp>
        <p:nvSpPr>
          <p:cNvPr id="72" name="Picture Placeholder 11"/>
          <p:cNvSpPr>
            <a:spLocks noGrp="1"/>
          </p:cNvSpPr>
          <p:nvPr>
            <p:ph type="pic" sz="quarter" idx="74"/>
          </p:nvPr>
        </p:nvSpPr>
        <p:spPr>
          <a:xfrm>
            <a:off x="6916676" y="4846320"/>
            <a:ext cx="1207008" cy="1207008"/>
          </a:xfrm>
        </p:spPr>
        <p:txBody>
          <a:bodyPr lIns="91440" tIns="91440" rIns="91440" bIns="91440">
            <a:normAutofit/>
          </a:bodyPr>
          <a:lstStyle>
            <a:lvl1pPr marL="0" indent="0" algn="ctr">
              <a:buNone/>
              <a:defRPr sz="1400"/>
            </a:lvl1pPr>
          </a:lstStyle>
          <a:p>
            <a:r>
              <a:rPr lang="en-US"/>
              <a:t>Click icon to add picture</a:t>
            </a:r>
            <a:endParaRPr dirty="0"/>
          </a:p>
        </p:txBody>
      </p:sp>
      <p:sp>
        <p:nvSpPr>
          <p:cNvPr id="66" name="Text Placeholder 21"/>
          <p:cNvSpPr>
            <a:spLocks noGrp="1"/>
          </p:cNvSpPr>
          <p:nvPr>
            <p:ph type="body" sz="quarter" idx="68" hasCustomPrompt="1"/>
          </p:nvPr>
        </p:nvSpPr>
        <p:spPr>
          <a:xfrm>
            <a:off x="8273799" y="4813081"/>
            <a:ext cx="1596388" cy="218969"/>
          </a:xfrm>
        </p:spPr>
        <p:txBody>
          <a:bodyPr lIns="0" tIns="0" rIns="0" bIns="0" anchor="ctr">
            <a:noAutofit/>
          </a:bodyPr>
          <a:lstStyle>
            <a:lvl1pPr marL="0" indent="0" algn="l">
              <a:lnSpc>
                <a:spcPct val="150000"/>
              </a:lnSpc>
              <a:spcBef>
                <a:spcPts val="600"/>
              </a:spcBef>
              <a:spcAft>
                <a:spcPts val="0"/>
              </a:spcAft>
              <a:buClr>
                <a:schemeClr val="accent1"/>
              </a:buClr>
              <a:buSzPct val="87000"/>
              <a:buFont typeface="Arial" panose="020B0604020202020204" pitchFamily="34" charset="0"/>
              <a:buNone/>
              <a:defRPr sz="1000" b="1" cap="all" baseline="0">
                <a:solidFill>
                  <a:schemeClr val="tx2"/>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78" name="Text Placeholder 21"/>
          <p:cNvSpPr>
            <a:spLocks noGrp="1"/>
          </p:cNvSpPr>
          <p:nvPr>
            <p:ph type="body" sz="quarter" idx="79" hasCustomPrompt="1"/>
          </p:nvPr>
        </p:nvSpPr>
        <p:spPr>
          <a:xfrm>
            <a:off x="8273799" y="5032049"/>
            <a:ext cx="1596387" cy="173736"/>
          </a:xfrm>
        </p:spPr>
        <p:txBody>
          <a:bodyPr lIns="0" tIns="0" rIns="0" bIns="0" anchor="t">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80" name="Text Placeholder 21"/>
          <p:cNvSpPr>
            <a:spLocks noGrp="1"/>
          </p:cNvSpPr>
          <p:nvPr>
            <p:ph type="body" sz="quarter" idx="81" hasCustomPrompt="1"/>
          </p:nvPr>
        </p:nvSpPr>
        <p:spPr>
          <a:xfrm>
            <a:off x="8273799" y="5215051"/>
            <a:ext cx="1596387" cy="604054"/>
          </a:xfrm>
        </p:spPr>
        <p:txBody>
          <a:bodyPr lIns="0" tIns="0" rIns="0" bIns="0" anchor="ctr">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68" name="Text Placeholder 21"/>
          <p:cNvSpPr>
            <a:spLocks noGrp="1"/>
          </p:cNvSpPr>
          <p:nvPr>
            <p:ph type="body" sz="quarter" idx="70" hasCustomPrompt="1"/>
          </p:nvPr>
        </p:nvSpPr>
        <p:spPr>
          <a:xfrm>
            <a:off x="8273799" y="5828370"/>
            <a:ext cx="1596388" cy="224958"/>
          </a:xfrm>
        </p:spPr>
        <p:txBody>
          <a:bodyPr lIns="0" tIns="0" rIns="0" bIns="0" anchor="ctr">
            <a:noAutofit/>
          </a:bodyPr>
          <a:lstStyle>
            <a:lvl1pPr marL="0" indent="0" algn="l">
              <a:lnSpc>
                <a:spcPct val="100000"/>
              </a:lnSpc>
              <a:spcBef>
                <a:spcPts val="0"/>
              </a:spcBef>
              <a:spcAft>
                <a:spcPts val="0"/>
              </a:spcAft>
              <a:buClr>
                <a:schemeClr val="accent1"/>
              </a:buClr>
              <a:buSzPct val="87000"/>
              <a:buFont typeface="Arial" panose="020B0604020202020204" pitchFamily="34" charset="0"/>
              <a:buNone/>
              <a:defRPr sz="1000" b="0">
                <a:solidFill>
                  <a:schemeClr val="accent1"/>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lang="en-US" dirty="0"/>
              <a:t>email address</a:t>
            </a:r>
            <a:endParaRPr dirty="0"/>
          </a:p>
        </p:txBody>
      </p:sp>
      <p:sp>
        <p:nvSpPr>
          <p:cNvPr id="69" name="Picture Placeholder 11" descr="This placeholder is filled with a thin rule line so you can easily move the lines around on the slide"/>
          <p:cNvSpPr>
            <a:spLocks noGrp="1"/>
          </p:cNvSpPr>
          <p:nvPr>
            <p:ph type="pic" sz="quarter" idx="71" hasCustomPrompt="1"/>
          </p:nvPr>
        </p:nvSpPr>
        <p:spPr>
          <a:xfrm>
            <a:off x="6916676" y="6293186"/>
            <a:ext cx="2953512" cy="91440"/>
          </a:xfrm>
          <a:blipFill>
            <a:blip r:embed="rId2" cstate="print"/>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70" name="Text Placeholder 21"/>
          <p:cNvSpPr>
            <a:spLocks noGrp="1"/>
          </p:cNvSpPr>
          <p:nvPr>
            <p:ph type="body" sz="quarter" idx="72" hasCustomPrompt="1"/>
          </p:nvPr>
        </p:nvSpPr>
        <p:spPr>
          <a:xfrm>
            <a:off x="6916676" y="6384626"/>
            <a:ext cx="2953511" cy="261146"/>
          </a:xfrm>
        </p:spPr>
        <p:txBody>
          <a:bodyPr lIns="0" tIns="0" rIns="0" bIns="0" anchor="ctr">
            <a:noAutofit/>
          </a:bodyPr>
          <a:lstStyle>
            <a:lvl1pPr marL="0" indent="0" algn="l">
              <a:lnSpc>
                <a:spcPct val="114000"/>
              </a:lnSpc>
              <a:spcBef>
                <a:spcPts val="800"/>
              </a:spcBef>
              <a:buNone/>
              <a:defRPr sz="1100" b="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a:t>URL</a:t>
            </a:r>
            <a:endParaRPr dirty="0"/>
          </a:p>
        </p:txBody>
      </p:sp>
    </p:spTree>
    <p:extLst>
      <p:ext uri="{BB962C8B-B14F-4D97-AF65-F5344CB8AC3E}">
        <p14:creationId xmlns:p14="http://schemas.microsoft.com/office/powerpoint/2010/main" val="344736989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753863" y="2682706"/>
            <a:ext cx="8550157" cy="3880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BAE6A-DCF3-43E4-B2A0-33D0CF1225FC}"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33175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a:xfrm>
            <a:off x="753864" y="939040"/>
            <a:ext cx="8540195" cy="3101728"/>
          </a:xfrm>
        </p:spPr>
        <p:txBody>
          <a:bodyPr anchor="b">
            <a:normAutofit/>
          </a:bodyPr>
          <a:lstStyle>
            <a:lvl1pPr>
              <a:defRPr sz="4400"/>
            </a:lvl1pPr>
          </a:lstStyle>
          <a:p>
            <a:r>
              <a:rPr lang="en-US"/>
              <a:t>Click to edit Master title style</a:t>
            </a:r>
            <a:endParaRPr lang="en-US" dirty="0"/>
          </a:p>
        </p:txBody>
      </p:sp>
      <p:sp>
        <p:nvSpPr>
          <p:cNvPr id="3" name="Text Placeholder 2"/>
          <p:cNvSpPr>
            <a:spLocks noGrp="1"/>
          </p:cNvSpPr>
          <p:nvPr>
            <p:ph type="body" idx="1"/>
          </p:nvPr>
        </p:nvSpPr>
        <p:spPr>
          <a:xfrm>
            <a:off x="753864" y="4145120"/>
            <a:ext cx="8540195" cy="1550607"/>
          </a:xfrm>
        </p:spPr>
        <p:txBody>
          <a:bodyPr>
            <a:normAutofit/>
          </a:bodyPr>
          <a:lstStyle>
            <a:lvl1pPr marL="0" indent="0" algn="ctr">
              <a:buNone/>
              <a:defRPr sz="2200">
                <a:solidFill>
                  <a:schemeClr val="bg1">
                    <a:lumMod val="50000"/>
                  </a:schemeClr>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7BAE6A-DCF3-43E4-B2A0-33D0CF1225FC}"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3133801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14" name="Title 1"/>
          <p:cNvSpPr>
            <a:spLocks noGrp="1"/>
          </p:cNvSpPr>
          <p:nvPr>
            <p:ph type="title"/>
          </p:nvPr>
        </p:nvSpPr>
        <p:spPr>
          <a:xfrm>
            <a:off x="753865" y="700987"/>
            <a:ext cx="8550672" cy="1809001"/>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753863" y="2682706"/>
            <a:ext cx="4212472" cy="3880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5092065" y="2682706"/>
            <a:ext cx="4211955" cy="3880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7BAE6A-DCF3-43E4-B2A0-33D0CF1225FC}"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234823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14" name="Title 1"/>
          <p:cNvSpPr>
            <a:spLocks noGrp="1"/>
          </p:cNvSpPr>
          <p:nvPr>
            <p:ph type="title"/>
          </p:nvPr>
        </p:nvSpPr>
        <p:spPr>
          <a:xfrm>
            <a:off x="753865" y="700987"/>
            <a:ext cx="8550672" cy="1809001"/>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5720" y="2687154"/>
            <a:ext cx="4020617" cy="770660"/>
          </a:xfrm>
        </p:spPr>
        <p:txBody>
          <a:bodyPr anchor="b">
            <a:noAutofit/>
          </a:bodyPr>
          <a:lstStyle>
            <a:lvl1pPr marL="0" indent="0">
              <a:lnSpc>
                <a:spcPct val="75000"/>
              </a:lnSpc>
              <a:buNone/>
              <a:defRPr sz="286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12" name="Content Placeholder 3"/>
          <p:cNvSpPr>
            <a:spLocks noGrp="1"/>
          </p:cNvSpPr>
          <p:nvPr>
            <p:ph sz="quarter" idx="13"/>
          </p:nvPr>
        </p:nvSpPr>
        <p:spPr>
          <a:xfrm>
            <a:off x="753864" y="3457815"/>
            <a:ext cx="4212472" cy="3105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77049" y="2687154"/>
            <a:ext cx="4027488" cy="770660"/>
          </a:xfrm>
        </p:spPr>
        <p:txBody>
          <a:bodyPr anchor="b">
            <a:noAutofit/>
          </a:bodyPr>
          <a:lstStyle>
            <a:lvl1pPr marL="0" indent="0">
              <a:lnSpc>
                <a:spcPct val="75000"/>
              </a:lnSpc>
              <a:buNone/>
              <a:defRPr sz="2860" b="0">
                <a:solidFill>
                  <a:schemeClr val="tx1"/>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13" name="Content Placeholder 5"/>
          <p:cNvSpPr>
            <a:spLocks noGrp="1"/>
          </p:cNvSpPr>
          <p:nvPr>
            <p:ph sz="quarter" idx="14"/>
          </p:nvPr>
        </p:nvSpPr>
        <p:spPr>
          <a:xfrm>
            <a:off x="5092066" y="3457815"/>
            <a:ext cx="4211956" cy="3105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7BAE6A-DCF3-43E4-B2A0-33D0CF1225FC}" type="datetimeFigureOut">
              <a:rPr lang="en-US" smtClean="0"/>
              <a:pPr/>
              <a:t>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23933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7BAE6A-DCF3-43E4-B2A0-33D0CF1225FC}" type="datetimeFigureOut">
              <a:rPr lang="en-US" smtClean="0"/>
              <a:pPr/>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2682937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Date Placeholder 1"/>
          <p:cNvSpPr>
            <a:spLocks noGrp="1"/>
          </p:cNvSpPr>
          <p:nvPr>
            <p:ph type="dt" sz="half" idx="10"/>
          </p:nvPr>
        </p:nvSpPr>
        <p:spPr/>
        <p:txBody>
          <a:bodyPr/>
          <a:lstStyle/>
          <a:p>
            <a:fld id="{FC7BAE6A-DCF3-43E4-B2A0-33D0CF1225FC}" type="datetimeFigureOut">
              <a:rPr lang="en-US" smtClean="0"/>
              <a:pPr/>
              <a:t>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193520353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a:xfrm>
            <a:off x="753864" y="690880"/>
            <a:ext cx="3246943" cy="2293019"/>
          </a:xfrm>
        </p:spPr>
        <p:txBody>
          <a:bodyPr anchor="b"/>
          <a:lstStyle>
            <a:lvl1pPr algn="ctr">
              <a:defRPr sz="3520"/>
            </a:lvl1pPr>
          </a:lstStyle>
          <a:p>
            <a:r>
              <a:rPr lang="en-US"/>
              <a:t>Click to edit Master title style</a:t>
            </a:r>
            <a:endParaRPr lang="en-US" dirty="0"/>
          </a:p>
        </p:txBody>
      </p:sp>
      <p:sp>
        <p:nvSpPr>
          <p:cNvPr id="10" name="Content Placeholder 2"/>
          <p:cNvSpPr>
            <a:spLocks noGrp="1"/>
          </p:cNvSpPr>
          <p:nvPr>
            <p:ph sz="quarter" idx="13"/>
          </p:nvPr>
        </p:nvSpPr>
        <p:spPr>
          <a:xfrm>
            <a:off x="4189402" y="690882"/>
            <a:ext cx="5115134" cy="5872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53865" y="2983899"/>
            <a:ext cx="3246944" cy="3579461"/>
          </a:xfrm>
        </p:spPr>
        <p:txBody>
          <a:bodyPr/>
          <a:lstStyle>
            <a:lvl1pPr marL="0" indent="0" algn="ctr">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C7BAE6A-DCF3-43E4-B2A0-33D0CF1225FC}"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294713966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1"/>
          <p:cNvSpPr>
            <a:spLocks noGrp="1"/>
          </p:cNvSpPr>
          <p:nvPr>
            <p:ph type="title"/>
          </p:nvPr>
        </p:nvSpPr>
        <p:spPr>
          <a:xfrm>
            <a:off x="753865" y="690880"/>
            <a:ext cx="4542580" cy="2293021"/>
          </a:xfrm>
        </p:spPr>
        <p:txBody>
          <a:bodyPr anchor="b"/>
          <a:lstStyle>
            <a:lvl1pPr algn="ct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04698" y="690881"/>
            <a:ext cx="3306436" cy="587248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753881" y="2983901"/>
            <a:ext cx="4542564" cy="3579460"/>
          </a:xfrm>
        </p:spPr>
        <p:txBody>
          <a:bodyPr/>
          <a:lstStyle>
            <a:lvl1pPr marL="0" indent="0" algn="ctr">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C7BAE6A-DCF3-43E4-B2A0-33D0CF1225FC}"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smtClean="0"/>
              <a:pPr/>
              <a:t>‹#›</a:t>
            </a:fld>
            <a:endParaRPr lang="en-US"/>
          </a:p>
        </p:txBody>
      </p:sp>
    </p:spTree>
    <p:extLst>
      <p:ext uri="{BB962C8B-B14F-4D97-AF65-F5344CB8AC3E}">
        <p14:creationId xmlns:p14="http://schemas.microsoft.com/office/powerpoint/2010/main" val="24998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mt="70000"/>
            <a:extLst>
              <a:ext uri="{28A0092B-C50C-407E-A947-70E740481C1C}">
                <a14:useLocalDpi xmlns:a14="http://schemas.microsoft.com/office/drawing/2010/main" val="0"/>
              </a:ext>
            </a:extLst>
          </a:blip>
          <a:srcRect/>
          <a:stretch>
            <a:fillRect/>
          </a:stretch>
        </p:blipFill>
        <p:spPr bwMode="auto">
          <a:xfrm>
            <a:off x="1" y="-1"/>
            <a:ext cx="10058402" cy="77724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53865" y="700987"/>
            <a:ext cx="8550672" cy="18090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53865" y="2682707"/>
            <a:ext cx="8550673" cy="38806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34958" y="6667714"/>
            <a:ext cx="2263140" cy="413808"/>
          </a:xfrm>
          <a:prstGeom prst="rect">
            <a:avLst/>
          </a:prstGeom>
        </p:spPr>
        <p:txBody>
          <a:bodyPr vert="horz" lIns="91440" tIns="45720" rIns="91440" bIns="45720" rtlCol="0" anchor="ctr"/>
          <a:lstStyle>
            <a:lvl1pPr algn="r">
              <a:defRPr sz="1100">
                <a:solidFill>
                  <a:schemeClr val="tx1"/>
                </a:solidFill>
              </a:defRPr>
            </a:lvl1pPr>
          </a:lstStyle>
          <a:p>
            <a:fld id="{FC7BAE6A-DCF3-43E4-B2A0-33D0CF1225FC}" type="datetimeFigureOut">
              <a:rPr lang="en-US" smtClean="0"/>
              <a:pPr/>
              <a:t>2/28/2021</a:t>
            </a:fld>
            <a:endParaRPr lang="en-US"/>
          </a:p>
        </p:txBody>
      </p:sp>
      <p:sp>
        <p:nvSpPr>
          <p:cNvPr id="5" name="Footer Placeholder 4"/>
          <p:cNvSpPr>
            <a:spLocks noGrp="1"/>
          </p:cNvSpPr>
          <p:nvPr>
            <p:ph type="ftr" sz="quarter" idx="3"/>
          </p:nvPr>
        </p:nvSpPr>
        <p:spPr>
          <a:xfrm>
            <a:off x="753864" y="6667714"/>
            <a:ext cx="5505132" cy="413808"/>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p:cNvSpPr>
            <a:spLocks noGrp="1"/>
          </p:cNvSpPr>
          <p:nvPr>
            <p:ph type="sldNum" sz="quarter" idx="4"/>
          </p:nvPr>
        </p:nvSpPr>
        <p:spPr>
          <a:xfrm>
            <a:off x="8674061" y="6667714"/>
            <a:ext cx="630477" cy="413808"/>
          </a:xfrm>
          <a:prstGeom prst="rect">
            <a:avLst/>
          </a:prstGeom>
        </p:spPr>
        <p:txBody>
          <a:bodyPr vert="horz" lIns="91440" tIns="45720" rIns="91440" bIns="45720" rtlCol="0" anchor="ctr"/>
          <a:lstStyle>
            <a:lvl1pPr algn="r">
              <a:defRPr sz="1100">
                <a:solidFill>
                  <a:schemeClr val="tx1"/>
                </a:solidFill>
              </a:defRPr>
            </a:lvl1pPr>
          </a:lstStyle>
          <a:p>
            <a:fld id="{9F6761A3-4CAC-4C5F-AC82-8DB08D526BC2}" type="slidenum">
              <a:rPr lang="en-US" smtClean="0"/>
              <a:pPr/>
              <a:t>‹#›</a:t>
            </a:fld>
            <a:endParaRPr lang="en-US"/>
          </a:p>
        </p:txBody>
      </p:sp>
    </p:spTree>
    <p:extLst>
      <p:ext uri="{BB962C8B-B14F-4D97-AF65-F5344CB8AC3E}">
        <p14:creationId xmlns:p14="http://schemas.microsoft.com/office/powerpoint/2010/main" val="43943344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 id="2147483786" r:id="rId18"/>
    <p:sldLayoutId id="2147483787" r:id="rId19"/>
  </p:sldLayoutIdLst>
  <p:txStyles>
    <p:titleStyle>
      <a:lvl1pPr algn="ctr" defTabSz="1005840" rtl="0" eaLnBrk="1" latinLnBrk="0" hangingPunct="1">
        <a:lnSpc>
          <a:spcPct val="90000"/>
        </a:lnSpc>
        <a:spcBef>
          <a:spcPct val="0"/>
        </a:spcBef>
        <a:buNone/>
        <a:defRPr sz="3960" kern="1200" cap="all" baseline="0">
          <a:solidFill>
            <a:schemeClr val="tx1"/>
          </a:solidFill>
          <a:effectLst/>
          <a:latin typeface="+mj-lt"/>
          <a:ea typeface="+mj-ea"/>
          <a:cs typeface="+mj-cs"/>
        </a:defRPr>
      </a:lvl1pPr>
    </p:titleStyle>
    <p:bodyStyle>
      <a:lvl1pPr marL="251460" indent="-251460" algn="l" defTabSz="1005840" rtl="0" eaLnBrk="1" latinLnBrk="0" hangingPunct="1">
        <a:lnSpc>
          <a:spcPct val="120000"/>
        </a:lnSpc>
        <a:spcBef>
          <a:spcPts val="1100"/>
        </a:spcBef>
        <a:buClr>
          <a:schemeClr val="tx1"/>
        </a:buClr>
        <a:buFont typeface="Arial" panose="020B0604020202020204" pitchFamily="34" charset="0"/>
        <a:buChar char="•"/>
        <a:defRPr sz="2200" kern="1200" cap="all" baseline="0">
          <a:solidFill>
            <a:schemeClr val="tx1"/>
          </a:solidFill>
          <a:effectLst/>
          <a:latin typeface="+mn-lt"/>
          <a:ea typeface="+mn-ea"/>
          <a:cs typeface="+mn-cs"/>
        </a:defRPr>
      </a:lvl1pPr>
      <a:lvl2pPr marL="754380" indent="-251460" algn="l" defTabSz="1005840" rtl="0" eaLnBrk="1" latinLnBrk="0" hangingPunct="1">
        <a:lnSpc>
          <a:spcPct val="120000"/>
        </a:lnSpc>
        <a:spcBef>
          <a:spcPts val="550"/>
        </a:spcBef>
        <a:buClr>
          <a:schemeClr val="tx1"/>
        </a:buClr>
        <a:buFont typeface="Arial" panose="020B0604020202020204" pitchFamily="34" charset="0"/>
        <a:buChar char="•"/>
        <a:defRPr sz="1980" kern="1200" cap="all" baseline="0">
          <a:solidFill>
            <a:schemeClr val="tx1"/>
          </a:solidFill>
          <a:effectLst/>
          <a:latin typeface="+mn-lt"/>
          <a:ea typeface="+mn-ea"/>
          <a:cs typeface="+mn-cs"/>
        </a:defRPr>
      </a:lvl2pPr>
      <a:lvl3pPr marL="1257300" indent="-251460" algn="l" defTabSz="1005840" rtl="0" eaLnBrk="1" latinLnBrk="0" hangingPunct="1">
        <a:lnSpc>
          <a:spcPct val="120000"/>
        </a:lnSpc>
        <a:spcBef>
          <a:spcPts val="550"/>
        </a:spcBef>
        <a:buClr>
          <a:schemeClr val="tx1"/>
        </a:buClr>
        <a:buFont typeface="Arial" panose="020B0604020202020204" pitchFamily="34" charset="0"/>
        <a:buChar char="•"/>
        <a:defRPr sz="1760" kern="1200" cap="all" baseline="0">
          <a:solidFill>
            <a:schemeClr val="tx1"/>
          </a:solidFill>
          <a:effectLst/>
          <a:latin typeface="+mn-lt"/>
          <a:ea typeface="+mn-ea"/>
          <a:cs typeface="+mn-cs"/>
        </a:defRPr>
      </a:lvl3pPr>
      <a:lvl4pPr marL="1760220" indent="-251460" algn="l" defTabSz="1005840" rtl="0" eaLnBrk="1" latinLnBrk="0" hangingPunct="1">
        <a:lnSpc>
          <a:spcPct val="120000"/>
        </a:lnSpc>
        <a:spcBef>
          <a:spcPts val="550"/>
        </a:spcBef>
        <a:buClr>
          <a:schemeClr val="tx1"/>
        </a:buClr>
        <a:buFont typeface="Arial" panose="020B0604020202020204" pitchFamily="34" charset="0"/>
        <a:buChar char="•"/>
        <a:defRPr sz="1540" kern="1200" cap="all" baseline="0">
          <a:solidFill>
            <a:schemeClr val="tx1"/>
          </a:solidFill>
          <a:effectLst/>
          <a:latin typeface="+mn-lt"/>
          <a:ea typeface="+mn-ea"/>
          <a:cs typeface="+mn-cs"/>
        </a:defRPr>
      </a:lvl4pPr>
      <a:lvl5pPr marL="2263140" indent="-251460" algn="l" defTabSz="1005840" rtl="0" eaLnBrk="1" latinLnBrk="0" hangingPunct="1">
        <a:lnSpc>
          <a:spcPct val="120000"/>
        </a:lnSpc>
        <a:spcBef>
          <a:spcPts val="550"/>
        </a:spcBef>
        <a:buClr>
          <a:schemeClr val="tx1"/>
        </a:buClr>
        <a:buFont typeface="Arial" panose="020B0604020202020204" pitchFamily="34" charset="0"/>
        <a:buChar char="•"/>
        <a:defRPr sz="1540" kern="1200" cap="all" baseline="0">
          <a:solidFill>
            <a:schemeClr val="tx1"/>
          </a:solidFill>
          <a:effectLst/>
          <a:latin typeface="+mn-lt"/>
          <a:ea typeface="+mn-ea"/>
          <a:cs typeface="+mn-cs"/>
        </a:defRPr>
      </a:lvl5pPr>
      <a:lvl6pPr marL="2766060" indent="-251460" algn="l" defTabSz="1005840" rtl="0" eaLnBrk="1" latinLnBrk="0" hangingPunct="1">
        <a:lnSpc>
          <a:spcPct val="120000"/>
        </a:lnSpc>
        <a:spcBef>
          <a:spcPts val="550"/>
        </a:spcBef>
        <a:buClr>
          <a:schemeClr val="tx1"/>
        </a:buClr>
        <a:buFont typeface="Arial" panose="020B0604020202020204" pitchFamily="34" charset="0"/>
        <a:buChar char="•"/>
        <a:defRPr sz="1540" kern="1200" cap="all" baseline="0">
          <a:solidFill>
            <a:schemeClr val="tx1"/>
          </a:solidFill>
          <a:effectLst/>
          <a:latin typeface="+mn-lt"/>
          <a:ea typeface="+mn-ea"/>
          <a:cs typeface="+mn-cs"/>
        </a:defRPr>
      </a:lvl6pPr>
      <a:lvl7pPr marL="3268980" indent="-251460" algn="l" defTabSz="1005840" rtl="0" eaLnBrk="1" latinLnBrk="0" hangingPunct="1">
        <a:lnSpc>
          <a:spcPct val="120000"/>
        </a:lnSpc>
        <a:spcBef>
          <a:spcPts val="550"/>
        </a:spcBef>
        <a:buClr>
          <a:schemeClr val="tx1"/>
        </a:buClr>
        <a:buFont typeface="Arial" panose="020B0604020202020204" pitchFamily="34" charset="0"/>
        <a:buChar char="•"/>
        <a:defRPr sz="1540" kern="1200" cap="all" baseline="0">
          <a:solidFill>
            <a:schemeClr val="tx1"/>
          </a:solidFill>
          <a:effectLst/>
          <a:latin typeface="+mn-lt"/>
          <a:ea typeface="+mn-ea"/>
          <a:cs typeface="+mn-cs"/>
        </a:defRPr>
      </a:lvl7pPr>
      <a:lvl8pPr marL="3771900" indent="-251460" algn="l" defTabSz="1005840" rtl="0" eaLnBrk="1" latinLnBrk="0" hangingPunct="1">
        <a:lnSpc>
          <a:spcPct val="120000"/>
        </a:lnSpc>
        <a:spcBef>
          <a:spcPts val="550"/>
        </a:spcBef>
        <a:buClr>
          <a:schemeClr val="tx1"/>
        </a:buClr>
        <a:buFont typeface="Arial" panose="020B0604020202020204" pitchFamily="34" charset="0"/>
        <a:buChar char="•"/>
        <a:defRPr sz="1540" kern="1200" cap="all" baseline="0">
          <a:solidFill>
            <a:schemeClr val="tx1"/>
          </a:solidFill>
          <a:effectLst/>
          <a:latin typeface="+mn-lt"/>
          <a:ea typeface="+mn-ea"/>
          <a:cs typeface="+mn-cs"/>
        </a:defRPr>
      </a:lvl8pPr>
      <a:lvl9pPr marL="4274820" indent="-251460" algn="l" defTabSz="1005840" rtl="0" eaLnBrk="1" latinLnBrk="0" hangingPunct="1">
        <a:lnSpc>
          <a:spcPct val="120000"/>
        </a:lnSpc>
        <a:spcBef>
          <a:spcPts val="550"/>
        </a:spcBef>
        <a:buClr>
          <a:schemeClr val="tx1"/>
        </a:buClr>
        <a:buFont typeface="Arial" panose="020B0604020202020204" pitchFamily="34" charset="0"/>
        <a:buChar char="•"/>
        <a:defRPr sz="1540" kern="1200" cap="all" baseline="0">
          <a:solidFill>
            <a:schemeClr val="tx1"/>
          </a:solidFill>
          <a:effectLst/>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4" userDrawn="1">
          <p15:clr>
            <a:srgbClr val="F26B43"/>
          </p15:clr>
        </p15:guide>
        <p15:guide id="2" pos="144" userDrawn="1">
          <p15:clr>
            <a:srgbClr val="F26B43"/>
          </p15:clr>
        </p15:guide>
        <p15:guide id="3" pos="6192" userDrawn="1">
          <p15:clr>
            <a:srgbClr val="F26B43"/>
          </p15:clr>
        </p15:guide>
        <p15:guide id="4" orient="horz" pos="475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emf"/><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Placeholder 33"/>
          <p:cNvSpPr>
            <a:spLocks noGrp="1"/>
          </p:cNvSpPr>
          <p:nvPr>
            <p:ph type="body" sz="quarter" idx="15"/>
          </p:nvPr>
        </p:nvSpPr>
        <p:spPr>
          <a:xfrm>
            <a:off x="237976" y="6534051"/>
            <a:ext cx="3067119" cy="709395"/>
          </a:xfrm>
        </p:spPr>
        <p:txBody>
          <a:bodyPr/>
          <a:lstStyle/>
          <a:p>
            <a:r>
              <a:rPr lang="en-US" sz="1200" b="1" dirty="0">
                <a:solidFill>
                  <a:srgbClr val="008000"/>
                </a:solidFill>
              </a:rPr>
              <a:t>“The greatest threat to our planet is the belief that someone else will SAVE it!”</a:t>
            </a:r>
          </a:p>
          <a:p>
            <a:r>
              <a:rPr lang="en-US" sz="1200" dirty="0">
                <a:solidFill>
                  <a:srgbClr val="008000"/>
                </a:solidFill>
              </a:rPr>
              <a:t>			-Robert Swan</a:t>
            </a:r>
          </a:p>
        </p:txBody>
      </p:sp>
      <p:sp>
        <p:nvSpPr>
          <p:cNvPr id="28" name="Rectangle 27"/>
          <p:cNvSpPr/>
          <p:nvPr/>
        </p:nvSpPr>
        <p:spPr>
          <a:xfrm>
            <a:off x="3316751" y="0"/>
            <a:ext cx="3352800" cy="1049866"/>
          </a:xfrm>
          <a:prstGeom prst="rect">
            <a:avLst/>
          </a:prstGeom>
          <a:gradFill flip="none" rotWithShape="1">
            <a:gsLst>
              <a:gs pos="0">
                <a:schemeClr val="accent6">
                  <a:lumMod val="40000"/>
                  <a:lumOff val="60000"/>
                </a:schemeClr>
              </a:gs>
              <a:gs pos="99000">
                <a:schemeClr val="accent3">
                  <a:lumMod val="0"/>
                  <a:lumOff val="100000"/>
                </a:schemeClr>
              </a:gs>
              <a:gs pos="100000">
                <a:schemeClr val="accent3">
                  <a:lumMod val="10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en-US" sz="1600" b="1" i="1" dirty="0">
              <a:solidFill>
                <a:srgbClr val="006600"/>
              </a:solidFill>
              <a:latin typeface="Times New Roman" pitchFamily="18" charset="0"/>
              <a:cs typeface="Times New Roman" pitchFamily="18" charset="0"/>
            </a:endParaRPr>
          </a:p>
        </p:txBody>
      </p:sp>
      <p:sp>
        <p:nvSpPr>
          <p:cNvPr id="26" name="Rectangle 25"/>
          <p:cNvSpPr/>
          <p:nvPr/>
        </p:nvSpPr>
        <p:spPr>
          <a:xfrm>
            <a:off x="3402910" y="736856"/>
            <a:ext cx="3186935" cy="5940088"/>
          </a:xfrm>
          <a:prstGeom prst="rect">
            <a:avLst/>
          </a:prstGeom>
        </p:spPr>
        <p:txBody>
          <a:bodyPr wrap="square">
            <a:spAutoFit/>
          </a:bodyPr>
          <a:lstStyle/>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Name</a:t>
            </a:r>
            <a:r>
              <a:rPr lang="en-US" sz="1000" dirty="0">
                <a:latin typeface="Times New Roman" pitchFamily="18" charset="0"/>
                <a:cs typeface="Times New Roman" pitchFamily="18" charset="0"/>
              </a:rPr>
              <a:t>: </a:t>
            </a:r>
            <a:r>
              <a:rPr lang="en-US" sz="1000" b="1" dirty="0">
                <a:solidFill>
                  <a:srgbClr val="006600"/>
                </a:solidFill>
                <a:latin typeface="Times New Roman" pitchFamily="18" charset="0"/>
                <a:cs typeface="Times New Roman" pitchFamily="18" charset="0"/>
              </a:rPr>
              <a:t>Dr./Mr./Ms. /Mrs. </a:t>
            </a:r>
          </a:p>
          <a:p>
            <a:pPr fontAlgn="auto">
              <a:spcBef>
                <a:spcPts val="0"/>
              </a:spcBef>
              <a:spcAft>
                <a:spcPts val="0"/>
              </a:spcAft>
              <a:defRPr/>
            </a:pPr>
            <a:r>
              <a:rPr lang="en-US" sz="1000" dirty="0">
                <a:latin typeface="Times New Roman" pitchFamily="18" charset="0"/>
                <a:cs typeface="Times New Roman" pitchFamily="18" charset="0"/>
              </a:rPr>
              <a:t>______________________________________________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Designation: </a:t>
            </a:r>
            <a:r>
              <a:rPr lang="en-US" sz="1000" dirty="0">
                <a:latin typeface="Times New Roman" pitchFamily="18" charset="0"/>
                <a:cs typeface="Times New Roman" pitchFamily="18" charset="0"/>
              </a:rPr>
              <a:t>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defTabSz="1828800" fontAlgn="auto">
              <a:spcBef>
                <a:spcPts val="0"/>
              </a:spcBef>
              <a:spcAft>
                <a:spcPts val="0"/>
              </a:spcAft>
              <a:defRPr/>
            </a:pPr>
            <a:r>
              <a:rPr lang="en-US" sz="1000" b="1" dirty="0">
                <a:solidFill>
                  <a:srgbClr val="006600"/>
                </a:solidFill>
                <a:latin typeface="Times New Roman" pitchFamily="18" charset="0"/>
                <a:cs typeface="Times New Roman" pitchFamily="18" charset="0"/>
              </a:rPr>
              <a:t>Date of Birth:  </a:t>
            </a:r>
            <a:r>
              <a:rPr lang="en-US" sz="1000" dirty="0">
                <a:latin typeface="Times New Roman" pitchFamily="18" charset="0"/>
                <a:cs typeface="Times New Roman" pitchFamily="18" charset="0"/>
              </a:rPr>
              <a:t>_________________________________</a:t>
            </a:r>
          </a:p>
          <a:p>
            <a:pPr defTabSz="1828800" fontAlgn="auto">
              <a:spcBef>
                <a:spcPts val="0"/>
              </a:spcBef>
              <a:spcAft>
                <a:spcPts val="0"/>
              </a:spcAft>
              <a:defRPr/>
            </a:pPr>
            <a:endParaRPr lang="en-US" sz="1000" dirty="0">
              <a:latin typeface="Times New Roman" pitchFamily="18" charset="0"/>
              <a:cs typeface="Times New Roman" pitchFamily="18" charset="0"/>
            </a:endParaRPr>
          </a:p>
          <a:p>
            <a:pPr defTabSz="1828800" fontAlgn="auto">
              <a:spcBef>
                <a:spcPts val="0"/>
              </a:spcBef>
              <a:spcAft>
                <a:spcPts val="0"/>
              </a:spcAft>
              <a:defRPr/>
            </a:pPr>
            <a:r>
              <a:rPr lang="en-US" sz="1000" b="1" dirty="0">
                <a:solidFill>
                  <a:srgbClr val="006600"/>
                </a:solidFill>
                <a:latin typeface="Times New Roman" pitchFamily="18" charset="0"/>
                <a:cs typeface="Times New Roman" pitchFamily="18" charset="0"/>
              </a:rPr>
              <a:t>College/Organization Name: </a:t>
            </a:r>
            <a:r>
              <a:rPr lang="en-US" sz="1000" dirty="0">
                <a:latin typeface="Times New Roman" pitchFamily="18" charset="0"/>
                <a:cs typeface="Times New Roman" pitchFamily="18" charset="0"/>
              </a:rPr>
              <a:t>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Address for correspondence: </a:t>
            </a:r>
            <a:r>
              <a:rPr lang="en-US" sz="1000" dirty="0">
                <a:latin typeface="Times New Roman" pitchFamily="18" charset="0"/>
                <a:cs typeface="Times New Roman" pitchFamily="18" charset="0"/>
              </a:rPr>
              <a:t>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dirty="0">
                <a:latin typeface="Times New Roman" pitchFamily="18" charset="0"/>
                <a:cs typeface="Times New Roman" pitchFamily="18" charset="0"/>
              </a:rPr>
              <a:t> ______________________________________________</a:t>
            </a:r>
          </a:p>
          <a:p>
            <a:pPr fontAlgn="auto">
              <a:spcBef>
                <a:spcPts val="0"/>
              </a:spcBef>
              <a:spcAft>
                <a:spcPts val="0"/>
              </a:spcAft>
              <a:defRPr/>
            </a:pPr>
            <a:endParaRPr lang="en-US" sz="1000" b="1" dirty="0">
              <a:solidFill>
                <a:srgbClr val="006600"/>
              </a:solidFill>
              <a:latin typeface="Times New Roman" pitchFamily="18" charset="0"/>
              <a:cs typeface="Times New Roman" pitchFamily="18" charset="0"/>
            </a:endParaRPr>
          </a:p>
          <a:p>
            <a:pPr defTabSz="1219200" fontAlgn="auto">
              <a:spcBef>
                <a:spcPts val="0"/>
              </a:spcBef>
              <a:spcAft>
                <a:spcPts val="0"/>
              </a:spcAft>
              <a:defRPr/>
            </a:pPr>
            <a:r>
              <a:rPr lang="en-US" sz="1000" b="1" dirty="0">
                <a:solidFill>
                  <a:srgbClr val="006600"/>
                </a:solidFill>
                <a:latin typeface="Times New Roman" pitchFamily="18" charset="0"/>
                <a:cs typeface="Times New Roman" pitchFamily="18" charset="0"/>
              </a:rPr>
              <a:t>Pin Code</a:t>
            </a:r>
            <a:r>
              <a:rPr lang="en-US" sz="1000" dirty="0">
                <a:latin typeface="Times New Roman" pitchFamily="18" charset="0"/>
                <a:cs typeface="Times New Roman" pitchFamily="18" charset="0"/>
              </a:rPr>
              <a:t>:______________________________________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Mobile Number:</a:t>
            </a:r>
            <a:r>
              <a:rPr lang="en-US" sz="1000" dirty="0">
                <a:latin typeface="Times New Roman" pitchFamily="18" charset="0"/>
                <a:cs typeface="Times New Roman" pitchFamily="18" charset="0"/>
              </a:rPr>
              <a:t>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Email</a:t>
            </a:r>
            <a:r>
              <a:rPr lang="en-US" sz="1000" dirty="0">
                <a:latin typeface="Times New Roman" pitchFamily="18" charset="0"/>
                <a:cs typeface="Times New Roman" pitchFamily="18" charset="0"/>
              </a:rPr>
              <a:t>:________________________________________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Payment Details: </a:t>
            </a:r>
            <a:r>
              <a:rPr lang="en-US" sz="1000" b="1" dirty="0">
                <a:latin typeface="Times New Roman" pitchFamily="18" charset="0"/>
                <a:cs typeface="Times New Roman" pitchFamily="18" charset="0"/>
              </a:rPr>
              <a:t>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DD No.: </a:t>
            </a:r>
            <a:r>
              <a:rPr lang="en-US" sz="1000" dirty="0">
                <a:latin typeface="Times New Roman" pitchFamily="18" charset="0"/>
                <a:cs typeface="Times New Roman" pitchFamily="18" charset="0"/>
              </a:rPr>
              <a:t>______________________________________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Bank Name: </a:t>
            </a:r>
            <a:r>
              <a:rPr lang="en-US" sz="1000" b="1" dirty="0">
                <a:latin typeface="Times New Roman" pitchFamily="18" charset="0"/>
                <a:cs typeface="Times New Roman" pitchFamily="18" charset="0"/>
              </a:rPr>
              <a:t>___________________________________</a:t>
            </a:r>
            <a:endParaRPr lang="en-US" sz="1000" dirty="0">
              <a:latin typeface="Times New Roman" pitchFamily="18" charset="0"/>
              <a:cs typeface="Times New Roman" pitchFamily="18" charset="0"/>
            </a:endParaRP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Amount :  </a:t>
            </a:r>
            <a:r>
              <a:rPr lang="en-US" sz="1000" dirty="0">
                <a:latin typeface="Times New Roman" pitchFamily="18" charset="0"/>
                <a:cs typeface="Times New Roman" pitchFamily="18" charset="0"/>
              </a:rPr>
              <a:t>_____________________________________</a:t>
            </a:r>
          </a:p>
          <a:p>
            <a:pPr fontAlgn="auto">
              <a:spcBef>
                <a:spcPts val="0"/>
              </a:spcBef>
              <a:spcAft>
                <a:spcPts val="0"/>
              </a:spcAft>
              <a:buFont typeface="Arial" pitchFamily="34" charset="0"/>
              <a:buChar char="•"/>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Date: </a:t>
            </a:r>
            <a:r>
              <a:rPr lang="en-US" sz="1000" dirty="0">
                <a:latin typeface="Times New Roman" pitchFamily="18" charset="0"/>
                <a:cs typeface="Times New Roman" pitchFamily="18" charset="0"/>
              </a:rPr>
              <a:t>_________________________________________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a:defRPr/>
            </a:pPr>
            <a:r>
              <a:rPr lang="en-US" sz="1000" b="1" dirty="0">
                <a:solidFill>
                  <a:srgbClr val="006600"/>
                </a:solidFill>
                <a:latin typeface="Times New Roman" pitchFamily="18" charset="0"/>
                <a:cs typeface="Times New Roman" pitchFamily="18" charset="0"/>
              </a:rPr>
              <a:t>Area of Interest </a:t>
            </a:r>
            <a:r>
              <a:rPr lang="en-US" sz="1000" b="1" dirty="0">
                <a:latin typeface="Times New Roman" pitchFamily="18" charset="0"/>
                <a:cs typeface="Times New Roman" pitchFamily="18" charset="0"/>
              </a:rPr>
              <a:t>________________________________</a:t>
            </a:r>
          </a:p>
          <a:p>
            <a:pPr fontAlgn="auto">
              <a:spcBef>
                <a:spcPts val="0"/>
              </a:spcBef>
              <a:spcAft>
                <a:spcPts val="0"/>
              </a:spcAft>
              <a:defRPr/>
            </a:pPr>
            <a:r>
              <a:rPr lang="en-US" sz="1000" dirty="0">
                <a:latin typeface="Times New Roman" pitchFamily="18" charset="0"/>
                <a:cs typeface="Times New Roman" pitchFamily="18" charset="0"/>
              </a:rPr>
              <a:t>			</a:t>
            </a: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Why do you want to attend this workshop </a:t>
            </a:r>
            <a:r>
              <a:rPr lang="en-US" sz="1000" dirty="0">
                <a:latin typeface="Times New Roman" pitchFamily="18" charset="0"/>
                <a:cs typeface="Times New Roman" pitchFamily="18" charset="0"/>
              </a:rPr>
              <a:t>______________________________________________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dirty="0">
                <a:latin typeface="Times New Roman" pitchFamily="18" charset="0"/>
                <a:cs typeface="Times New Roman" pitchFamily="18" charset="0"/>
              </a:rPr>
              <a:t>______________________________________________</a:t>
            </a:r>
          </a:p>
          <a:p>
            <a:pPr fontAlgn="auto">
              <a:spcBef>
                <a:spcPts val="0"/>
              </a:spcBef>
              <a:spcAft>
                <a:spcPts val="0"/>
              </a:spcAft>
              <a:defRPr/>
            </a:pPr>
            <a:endParaRPr lang="en-US" sz="1000" dirty="0">
              <a:latin typeface="Times New Roman" pitchFamily="18" charset="0"/>
              <a:cs typeface="Times New Roman" pitchFamily="18" charset="0"/>
            </a:endParaRPr>
          </a:p>
          <a:p>
            <a:pPr fontAlgn="auto">
              <a:spcBef>
                <a:spcPts val="0"/>
              </a:spcBef>
              <a:spcAft>
                <a:spcPts val="0"/>
              </a:spcAft>
              <a:defRPr/>
            </a:pPr>
            <a:r>
              <a:rPr lang="en-US" sz="1000" b="1" dirty="0">
                <a:solidFill>
                  <a:srgbClr val="006600"/>
                </a:solidFill>
                <a:latin typeface="Times New Roman" pitchFamily="18" charset="0"/>
                <a:cs typeface="Times New Roman" pitchFamily="18" charset="0"/>
              </a:rPr>
              <a:t>Signature:  </a:t>
            </a:r>
            <a:r>
              <a:rPr lang="en-US" sz="1000" dirty="0">
                <a:latin typeface="Times New Roman" pitchFamily="18" charset="0"/>
                <a:cs typeface="Times New Roman" pitchFamily="18" charset="0"/>
              </a:rPr>
              <a:t>_____________    </a:t>
            </a:r>
            <a:r>
              <a:rPr lang="en-US" sz="1000" b="1" dirty="0">
                <a:solidFill>
                  <a:srgbClr val="006600"/>
                </a:solidFill>
                <a:latin typeface="Times New Roman" pitchFamily="18" charset="0"/>
                <a:cs typeface="Times New Roman" pitchFamily="18" charset="0"/>
              </a:rPr>
              <a:t>Date</a:t>
            </a:r>
            <a:r>
              <a:rPr lang="en-US" sz="1000" dirty="0">
                <a:latin typeface="Times New Roman" pitchFamily="18" charset="0"/>
                <a:cs typeface="Times New Roman" pitchFamily="18" charset="0"/>
              </a:rPr>
              <a:t>:______________</a:t>
            </a:r>
          </a:p>
        </p:txBody>
      </p:sp>
      <p:sp>
        <p:nvSpPr>
          <p:cNvPr id="29" name="TextBox 28"/>
          <p:cNvSpPr txBox="1"/>
          <p:nvPr/>
        </p:nvSpPr>
        <p:spPr>
          <a:xfrm>
            <a:off x="7845729" y="6578296"/>
            <a:ext cx="2143429" cy="830997"/>
          </a:xfrm>
          <a:prstGeom prst="rect">
            <a:avLst/>
          </a:prstGeom>
          <a:noFill/>
        </p:spPr>
        <p:txBody>
          <a:bodyPr wrap="square" rtlCol="0">
            <a:spAutoFit/>
          </a:bodyPr>
          <a:lstStyle/>
          <a:p>
            <a:r>
              <a:rPr lang="en-IN" sz="1200" dirty="0">
                <a:latin typeface="Times New Roman" panose="02020603050405020304" pitchFamily="18" charset="0"/>
                <a:cs typeface="Times New Roman" panose="02020603050405020304" pitchFamily="18" charset="0"/>
              </a:rPr>
              <a:t>Institute of Environment </a:t>
            </a:r>
          </a:p>
          <a:p>
            <a:r>
              <a:rPr lang="en-IN" sz="1200" dirty="0">
                <a:latin typeface="Times New Roman" panose="02020603050405020304" pitchFamily="18" charset="0"/>
                <a:cs typeface="Times New Roman" panose="02020603050405020304" pitchFamily="18" charset="0"/>
              </a:rPr>
              <a:t>&amp; Sustainable Development,</a:t>
            </a:r>
          </a:p>
          <a:p>
            <a:r>
              <a:rPr lang="en-US" sz="1200" dirty="0">
                <a:latin typeface="Times New Roman" panose="02020603050405020304" pitchFamily="18" charset="0"/>
                <a:cs typeface="Times New Roman" panose="02020603050405020304" pitchFamily="18" charset="0"/>
              </a:rPr>
              <a:t>Banaras Hindu University, Varanasi</a:t>
            </a:r>
          </a:p>
        </p:txBody>
      </p:sp>
      <p:sp>
        <p:nvSpPr>
          <p:cNvPr id="30" name="Rectangle 29"/>
          <p:cNvSpPr/>
          <p:nvPr/>
        </p:nvSpPr>
        <p:spPr>
          <a:xfrm>
            <a:off x="189973" y="7588724"/>
            <a:ext cx="29432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31" name="Rectangle 30"/>
          <p:cNvSpPr/>
          <p:nvPr/>
        </p:nvSpPr>
        <p:spPr>
          <a:xfrm>
            <a:off x="3519486" y="7588724"/>
            <a:ext cx="29432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36" name="Rectangle 35"/>
          <p:cNvSpPr/>
          <p:nvPr/>
        </p:nvSpPr>
        <p:spPr>
          <a:xfrm>
            <a:off x="142875" y="133350"/>
            <a:ext cx="29432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32" name="TextBox 31"/>
          <p:cNvSpPr txBox="1"/>
          <p:nvPr/>
        </p:nvSpPr>
        <p:spPr>
          <a:xfrm>
            <a:off x="230824" y="406700"/>
            <a:ext cx="2819518" cy="646331"/>
          </a:xfrm>
          <a:prstGeom prst="rect">
            <a:avLst/>
          </a:prstGeom>
          <a:noFill/>
        </p:spPr>
        <p:txBody>
          <a:bodyPr wrap="square" rtlCol="0">
            <a:spAutoFit/>
          </a:bodyPr>
          <a:lstStyle/>
          <a:p>
            <a:pPr marL="342900" indent="-342900" algn="ctr">
              <a:spcBef>
                <a:spcPts val="0"/>
              </a:spcBef>
              <a:buNone/>
              <a:defRPr/>
            </a:pPr>
            <a:r>
              <a:rPr lang="en-US" sz="1200" b="1" i="1" dirty="0">
                <a:solidFill>
                  <a:srgbClr val="C00000"/>
                </a:solidFill>
                <a:latin typeface="Times New Roman" pitchFamily="18" charset="0"/>
                <a:cs typeface="Times New Roman" pitchFamily="18" charset="0"/>
              </a:rPr>
              <a:t>CHIEF PATRON</a:t>
            </a:r>
          </a:p>
          <a:p>
            <a:pPr algn="ctr"/>
            <a:r>
              <a:rPr lang="en-US" sz="1200" b="1" dirty="0">
                <a:latin typeface="Times New Roman" panose="02020603050405020304" pitchFamily="18" charset="0"/>
                <a:cs typeface="Times New Roman" panose="02020603050405020304" pitchFamily="18" charset="0"/>
              </a:rPr>
              <a:t>Prof. Rakesh Bhatnagar</a:t>
            </a:r>
            <a:endParaRPr lang="en-US" sz="1200" dirty="0">
              <a:latin typeface="Times New Roman" panose="02020603050405020304" pitchFamily="18" charset="0"/>
              <a:cs typeface="Times New Roman" panose="02020603050405020304" pitchFamily="18" charset="0"/>
            </a:endParaRPr>
          </a:p>
          <a:p>
            <a:pPr algn="ctr"/>
            <a:r>
              <a:rPr lang="en-US" sz="1200" dirty="0">
                <a:latin typeface="Times New Roman" panose="02020603050405020304" pitchFamily="18" charset="0"/>
                <a:cs typeface="Times New Roman" panose="02020603050405020304" pitchFamily="18" charset="0"/>
              </a:rPr>
              <a:t>Vice Chancellor - BHU</a:t>
            </a:r>
            <a:endParaRPr lang="en-IN" sz="1200"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230824" y="1358291"/>
            <a:ext cx="2981325" cy="815608"/>
          </a:xfrm>
          <a:prstGeom prst="rect">
            <a:avLst/>
          </a:prstGeom>
          <a:noFill/>
        </p:spPr>
        <p:txBody>
          <a:bodyPr wrap="square" rtlCol="0">
            <a:spAutoFit/>
          </a:bodyPr>
          <a:lstStyle/>
          <a:p>
            <a:pPr marL="342900" indent="-342900" algn="ctr">
              <a:buNone/>
              <a:defRPr/>
            </a:pPr>
            <a:r>
              <a:rPr lang="en-US" sz="1200" b="1" i="1" dirty="0">
                <a:solidFill>
                  <a:srgbClr val="C00000"/>
                </a:solidFill>
                <a:latin typeface="Times New Roman" pitchFamily="18" charset="0"/>
                <a:cs typeface="Times New Roman" pitchFamily="18" charset="0"/>
              </a:rPr>
              <a:t>PATRON</a:t>
            </a:r>
          </a:p>
          <a:p>
            <a:pPr marL="342900" indent="-342900" algn="ctr">
              <a:buNone/>
              <a:defRPr/>
            </a:pPr>
            <a:r>
              <a:rPr lang="en-US" sz="1200" b="1" dirty="0">
                <a:latin typeface="Times New Roman" panose="02020603050405020304" pitchFamily="18" charset="0"/>
                <a:cs typeface="Times New Roman" panose="02020603050405020304" pitchFamily="18" charset="0"/>
              </a:rPr>
              <a:t>Prof. A S Raghubanshi</a:t>
            </a:r>
          </a:p>
          <a:p>
            <a:pPr algn="ctr"/>
            <a:r>
              <a:rPr lang="en-US" sz="1200" dirty="0">
                <a:latin typeface="Times New Roman" panose="02020603050405020304" pitchFamily="18" charset="0"/>
                <a:cs typeface="Times New Roman" panose="02020603050405020304" pitchFamily="18" charset="0"/>
              </a:rPr>
              <a:t>Director-  IESD, BHU, Varanasi</a:t>
            </a:r>
          </a:p>
          <a:p>
            <a:pPr algn="ctr"/>
            <a:endParaRPr lang="en-US" sz="1100" dirty="0">
              <a:latin typeface="Times New Roman" panose="02020603050405020304" pitchFamily="18" charset="0"/>
              <a:cs typeface="Times New Roman" panose="02020603050405020304" pitchFamily="18" charset="0"/>
            </a:endParaRPr>
          </a:p>
        </p:txBody>
      </p:sp>
      <p:sp>
        <p:nvSpPr>
          <p:cNvPr id="35" name="TextBox 34"/>
          <p:cNvSpPr txBox="1"/>
          <p:nvPr/>
        </p:nvSpPr>
        <p:spPr>
          <a:xfrm>
            <a:off x="189973" y="2240603"/>
            <a:ext cx="3047650" cy="430887"/>
          </a:xfrm>
          <a:prstGeom prst="rect">
            <a:avLst/>
          </a:prstGeom>
          <a:noFill/>
        </p:spPr>
        <p:txBody>
          <a:bodyPr wrap="square" rtlCol="0">
            <a:spAutoFit/>
          </a:bodyPr>
          <a:lstStyle/>
          <a:p>
            <a:pPr algn="ctr"/>
            <a:r>
              <a:rPr lang="en-US" sz="1100" dirty="0">
                <a:latin typeface="Times New Roman" panose="02020603050405020304" pitchFamily="18" charset="0"/>
                <a:cs typeface="Times New Roman" panose="02020603050405020304" pitchFamily="18" charset="0"/>
              </a:rPr>
              <a:t>				</a:t>
            </a:r>
            <a:endParaRPr lang="en-US" sz="1050" dirty="0">
              <a:latin typeface="Times New Roman" pitchFamily="18" charset="0"/>
              <a:cs typeface="Times New Roman" pitchFamily="18" charset="0"/>
            </a:endParaRPr>
          </a:p>
        </p:txBody>
      </p:sp>
      <p:sp>
        <p:nvSpPr>
          <p:cNvPr id="38" name="TextBox 37"/>
          <p:cNvSpPr txBox="1"/>
          <p:nvPr/>
        </p:nvSpPr>
        <p:spPr>
          <a:xfrm>
            <a:off x="128222" y="2315897"/>
            <a:ext cx="3133724" cy="984885"/>
          </a:xfrm>
          <a:prstGeom prst="rect">
            <a:avLst/>
          </a:prstGeom>
          <a:noFill/>
        </p:spPr>
        <p:txBody>
          <a:bodyPr wrap="square" numCol="1" rtlCol="0">
            <a:spAutoFit/>
          </a:bodyPr>
          <a:lstStyle/>
          <a:p>
            <a:pPr marL="342900" indent="-342900" algn="ctr" fontAlgn="auto">
              <a:spcBef>
                <a:spcPts val="0"/>
              </a:spcBef>
              <a:spcAft>
                <a:spcPts val="0"/>
              </a:spcAft>
              <a:defRPr/>
            </a:pPr>
            <a:r>
              <a:rPr lang="en-US" sz="1200" b="1" i="1" dirty="0">
                <a:solidFill>
                  <a:srgbClr val="C00000"/>
                </a:solidFill>
                <a:latin typeface="Times New Roman" pitchFamily="18" charset="0"/>
                <a:cs typeface="Times New Roman" pitchFamily="18" charset="0"/>
              </a:rPr>
              <a:t>ORGANIZING SECRETARY</a:t>
            </a:r>
          </a:p>
          <a:p>
            <a:pPr algn="ctr"/>
            <a:r>
              <a:rPr lang="en-US" sz="1200" b="1" dirty="0">
                <a:latin typeface="Times New Roman" panose="02020603050405020304" pitchFamily="18" charset="0"/>
                <a:cs typeface="Times New Roman" panose="02020603050405020304" pitchFamily="18" charset="0"/>
              </a:rPr>
              <a:t>Dr. Prashant K. Srivastava </a:t>
            </a:r>
          </a:p>
          <a:p>
            <a:pPr algn="ctr"/>
            <a:r>
              <a:rPr lang="en-US" sz="1200" dirty="0">
                <a:latin typeface="Times New Roman" panose="02020603050405020304" pitchFamily="18" charset="0"/>
                <a:cs typeface="Times New Roman" panose="02020603050405020304" pitchFamily="18" charset="0"/>
              </a:rPr>
              <a:t>IESD, BHU, Varanasi</a:t>
            </a:r>
          </a:p>
          <a:p>
            <a:pPr algn="ctr"/>
            <a:endParaRPr lang="en-IN" sz="1100" dirty="0">
              <a:latin typeface="Times New Roman" panose="02020603050405020304" pitchFamily="18" charset="0"/>
              <a:cs typeface="Times New Roman" panose="02020603050405020304" pitchFamily="18" charset="0"/>
            </a:endParaRPr>
          </a:p>
          <a:p>
            <a:pPr algn="ctr"/>
            <a:endParaRPr lang="en-IN" sz="1100" dirty="0">
              <a:latin typeface="Times New Roman" panose="02020603050405020304" pitchFamily="18" charset="0"/>
              <a:cs typeface="Times New Roman" panose="02020603050405020304" pitchFamily="18" charset="0"/>
            </a:endParaRPr>
          </a:p>
        </p:txBody>
      </p:sp>
      <p:sp>
        <p:nvSpPr>
          <p:cNvPr id="40" name="TextBox 39"/>
          <p:cNvSpPr txBox="1"/>
          <p:nvPr/>
        </p:nvSpPr>
        <p:spPr>
          <a:xfrm>
            <a:off x="75701" y="3300782"/>
            <a:ext cx="3143249" cy="2492990"/>
          </a:xfrm>
          <a:prstGeom prst="rect">
            <a:avLst/>
          </a:prstGeom>
          <a:noFill/>
        </p:spPr>
        <p:txBody>
          <a:bodyPr wrap="square" rtlCol="0">
            <a:spAutoFit/>
          </a:bodyPr>
          <a:lstStyle/>
          <a:p>
            <a:pPr marL="342900" indent="-342900" algn="ctr" fontAlgn="auto">
              <a:spcBef>
                <a:spcPts val="0"/>
              </a:spcBef>
              <a:spcAft>
                <a:spcPts val="0"/>
              </a:spcAft>
              <a:defRPr/>
            </a:pPr>
            <a:r>
              <a:rPr lang="en-US" sz="1200" b="1" i="1" dirty="0">
                <a:solidFill>
                  <a:srgbClr val="C00000"/>
                </a:solidFill>
                <a:latin typeface="Times New Roman" pitchFamily="18" charset="0"/>
                <a:cs typeface="Times New Roman" pitchFamily="18" charset="0"/>
              </a:rPr>
              <a:t>ORGANIZING COMMITTEE</a:t>
            </a:r>
          </a:p>
          <a:p>
            <a:pPr algn="ctr"/>
            <a:r>
              <a:rPr lang="en-IN" sz="1200" b="1" dirty="0">
                <a:latin typeface="Times New Roman" panose="02020603050405020304" pitchFamily="18" charset="0"/>
                <a:cs typeface="Times New Roman" panose="02020603050405020304" pitchFamily="18" charset="0"/>
              </a:rPr>
              <a:t>Prof. G. S. Singh</a:t>
            </a:r>
            <a:endParaRPr lang="en-US" sz="1200" dirty="0">
              <a:latin typeface="Times New Roman" panose="02020603050405020304" pitchFamily="18" charset="0"/>
              <a:cs typeface="Times New Roman" panose="02020603050405020304" pitchFamily="18" charset="0"/>
            </a:endParaRPr>
          </a:p>
          <a:p>
            <a:pPr algn="ctr"/>
            <a:r>
              <a:rPr lang="en-US" sz="1200" b="1" dirty="0">
                <a:latin typeface="Times New Roman" panose="02020603050405020304" pitchFamily="18" charset="0"/>
                <a:cs typeface="Times New Roman" panose="02020603050405020304" pitchFamily="18" charset="0"/>
              </a:rPr>
              <a:t>Prof. Kavita Shah</a:t>
            </a:r>
          </a:p>
          <a:p>
            <a:pPr algn="ctr"/>
            <a:r>
              <a:rPr lang="en-IN" sz="1200" b="1" dirty="0">
                <a:latin typeface="Times New Roman" panose="02020603050405020304" pitchFamily="18" charset="0"/>
                <a:cs typeface="Times New Roman" panose="02020603050405020304" pitchFamily="18" charset="0"/>
              </a:rPr>
              <a:t>Prof. R. K. Mall</a:t>
            </a:r>
            <a:endParaRPr lang="en-US" sz="1200" dirty="0">
              <a:latin typeface="Times New Roman" panose="02020603050405020304" pitchFamily="18" charset="0"/>
              <a:cs typeface="Times New Roman" panose="02020603050405020304" pitchFamily="18" charset="0"/>
            </a:endParaRP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J P Verma</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Sunita Verma</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V. Mishra</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Rajiv Pratap Singh</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P C Abhilash</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	Dr. T Banerjee	</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Kirpa Ram</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Sudhakar  Srivastava</a:t>
            </a:r>
          </a:p>
          <a:p>
            <a:pPr marL="342900" indent="-342900" algn="ctr" fontAlgn="auto">
              <a:spcBef>
                <a:spcPts val="0"/>
              </a:spcBef>
              <a:spcAft>
                <a:spcPts val="0"/>
              </a:spcAft>
              <a:defRPr/>
            </a:pPr>
            <a:r>
              <a:rPr lang="en-IN" sz="1200" b="1" dirty="0">
                <a:latin typeface="Times New Roman" panose="02020603050405020304" pitchFamily="18" charset="0"/>
                <a:cs typeface="Times New Roman" panose="02020603050405020304" pitchFamily="18" charset="0"/>
              </a:rPr>
              <a:t>Dr. Vishal Prasad</a:t>
            </a:r>
          </a:p>
        </p:txBody>
      </p:sp>
      <p:sp>
        <p:nvSpPr>
          <p:cNvPr id="41" name="Rectangle 40"/>
          <p:cNvSpPr/>
          <p:nvPr/>
        </p:nvSpPr>
        <p:spPr>
          <a:xfrm>
            <a:off x="3519487" y="128587"/>
            <a:ext cx="29432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6" name="TextBox 5"/>
          <p:cNvSpPr txBox="1"/>
          <p:nvPr/>
        </p:nvSpPr>
        <p:spPr>
          <a:xfrm>
            <a:off x="3988263" y="116029"/>
            <a:ext cx="2162175" cy="369332"/>
          </a:xfrm>
          <a:prstGeom prst="rect">
            <a:avLst/>
          </a:prstGeom>
          <a:noFill/>
        </p:spPr>
        <p:txBody>
          <a:bodyPr wrap="square" rtlCol="0">
            <a:spAutoFit/>
          </a:bodyPr>
          <a:lstStyle/>
          <a:p>
            <a:pPr algn="ctr" fontAlgn="auto">
              <a:spcBef>
                <a:spcPts val="0"/>
              </a:spcBef>
              <a:spcAft>
                <a:spcPts val="0"/>
              </a:spcAft>
              <a:defRPr/>
            </a:pPr>
            <a:r>
              <a:rPr lang="en-US" b="1" i="1" u="sng">
                <a:solidFill>
                  <a:srgbClr val="006600"/>
                </a:solidFill>
                <a:latin typeface="Times New Roman" pitchFamily="18" charset="0"/>
                <a:cs typeface="Times New Roman" pitchFamily="18" charset="0"/>
              </a:rPr>
              <a:t>Registration Form</a:t>
            </a:r>
            <a:endParaRPr lang="en-US" b="1" i="1" dirty="0">
              <a:solidFill>
                <a:srgbClr val="006600"/>
              </a:solidFill>
              <a:latin typeface="Times New Roman" pitchFamily="18" charset="0"/>
              <a:cs typeface="Times New Roman" pitchFamily="18" charset="0"/>
            </a:endParaRPr>
          </a:p>
        </p:txBody>
      </p:sp>
      <p:pic>
        <p:nvPicPr>
          <p:cNvPr id="42" name="Picture 41"/>
          <p:cNvPicPr/>
          <p:nvPr/>
        </p:nvPicPr>
        <p:blipFill>
          <a:blip r:embed="rId3" cstate="print"/>
          <a:srcRect/>
          <a:stretch>
            <a:fillRect/>
          </a:stretch>
        </p:blipFill>
        <p:spPr bwMode="auto">
          <a:xfrm>
            <a:off x="6736950" y="6624047"/>
            <a:ext cx="1066691" cy="696406"/>
          </a:xfrm>
          <a:prstGeom prst="rect">
            <a:avLst/>
          </a:prstGeom>
          <a:noFill/>
          <a:ln w="9525">
            <a:noFill/>
            <a:miter lim="800000"/>
            <a:headEnd/>
            <a:tailEnd/>
          </a:ln>
        </p:spPr>
      </p:pic>
      <p:sp>
        <p:nvSpPr>
          <p:cNvPr id="44" name="TextBox 43"/>
          <p:cNvSpPr txBox="1"/>
          <p:nvPr/>
        </p:nvSpPr>
        <p:spPr>
          <a:xfrm>
            <a:off x="6693090" y="5872257"/>
            <a:ext cx="3237088" cy="478977"/>
          </a:xfrm>
          <a:prstGeom prst="rect">
            <a:avLst/>
          </a:prstGeom>
          <a:noFill/>
        </p:spPr>
        <p:txBody>
          <a:bodyPr wrap="square" rtlCol="0">
            <a:spAutoFit/>
          </a:bodyPr>
          <a:lstStyle/>
          <a:p>
            <a:pPr algn="ctr">
              <a:lnSpc>
                <a:spcPct val="70000"/>
              </a:lnSpc>
              <a:spcBef>
                <a:spcPct val="50000"/>
              </a:spcBef>
              <a:tabLst>
                <a:tab pos="914400" algn="l"/>
              </a:tabLst>
            </a:pPr>
            <a:endParaRPr lang="en-US" sz="800" b="1" u="sng" dirty="0">
              <a:solidFill>
                <a:srgbClr val="C00000"/>
              </a:solidFill>
              <a:latin typeface="Times New Roman" pitchFamily="18" charset="0"/>
              <a:cs typeface="Times New Roman" pitchFamily="18" charset="0"/>
            </a:endParaRPr>
          </a:p>
          <a:p>
            <a:pPr algn="ctr">
              <a:lnSpc>
                <a:spcPct val="70000"/>
              </a:lnSpc>
              <a:spcBef>
                <a:spcPct val="50000"/>
              </a:spcBef>
              <a:tabLst>
                <a:tab pos="571500" algn="l"/>
              </a:tabLst>
            </a:pPr>
            <a:r>
              <a:rPr lang="en-US" sz="1600" b="1" u="sng" dirty="0">
                <a:solidFill>
                  <a:srgbClr val="C00000"/>
                </a:solidFill>
                <a:latin typeface="Times New Roman" pitchFamily="18" charset="0"/>
                <a:cs typeface="Times New Roman" pitchFamily="18" charset="0"/>
              </a:rPr>
              <a:t>Organized By</a:t>
            </a:r>
          </a:p>
        </p:txBody>
      </p:sp>
      <p:sp>
        <p:nvSpPr>
          <p:cNvPr id="45" name="Rectangle 44"/>
          <p:cNvSpPr/>
          <p:nvPr/>
        </p:nvSpPr>
        <p:spPr>
          <a:xfrm>
            <a:off x="6804693" y="128978"/>
            <a:ext cx="308636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pic>
        <p:nvPicPr>
          <p:cNvPr id="48" name="Picture 4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3309" y="184102"/>
            <a:ext cx="3320420" cy="777041"/>
          </a:xfrm>
          <a:prstGeom prst="rect">
            <a:avLst/>
          </a:prstGeom>
        </p:spPr>
      </p:pic>
      <p:sp>
        <p:nvSpPr>
          <p:cNvPr id="50" name="TextBox 49"/>
          <p:cNvSpPr txBox="1"/>
          <p:nvPr/>
        </p:nvSpPr>
        <p:spPr>
          <a:xfrm>
            <a:off x="6780606" y="970548"/>
            <a:ext cx="3149572" cy="1231106"/>
          </a:xfrm>
          <a:prstGeom prst="rect">
            <a:avLst/>
          </a:prstGeom>
          <a:noFill/>
        </p:spPr>
        <p:txBody>
          <a:bodyPr wrap="square" rtlCol="0">
            <a:spAutoFit/>
          </a:bodyPr>
          <a:lstStyle/>
          <a:p>
            <a:pPr algn="ctr"/>
            <a:r>
              <a:rPr lang="en-US" sz="2000" b="1" dirty="0">
                <a:effectLst/>
                <a:latin typeface="Times New Roman" panose="02020603050405020304" pitchFamily="18" charset="0"/>
                <a:ea typeface="Calibri" panose="020F0502020204030204" pitchFamily="34" charset="0"/>
              </a:rPr>
              <a:t>Online Workshop on Species Distribution Modelling Using </a:t>
            </a:r>
            <a:r>
              <a:rPr lang="en-US" sz="1800" b="1" dirty="0">
                <a:effectLst/>
                <a:latin typeface="Times New Roman" panose="02020603050405020304" pitchFamily="18" charset="0"/>
                <a:ea typeface="Calibri" panose="020F0502020204030204" pitchFamily="34" charset="0"/>
              </a:rPr>
              <a:t>R</a:t>
            </a:r>
          </a:p>
          <a:p>
            <a:pPr algn="ctr"/>
            <a:r>
              <a:rPr lang="en-US" sz="1400" dirty="0">
                <a:latin typeface="Times New Roman" panose="02020603050405020304" pitchFamily="18" charset="0"/>
                <a:cs typeface="Times New Roman" panose="02020603050405020304" pitchFamily="18" charset="0"/>
              </a:rPr>
              <a:t>15</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 16</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March, 2021</a:t>
            </a:r>
          </a:p>
        </p:txBody>
      </p:sp>
      <p:sp>
        <p:nvSpPr>
          <p:cNvPr id="52" name="Rectangle 51"/>
          <p:cNvSpPr/>
          <p:nvPr/>
        </p:nvSpPr>
        <p:spPr>
          <a:xfrm>
            <a:off x="6757067" y="7636350"/>
            <a:ext cx="307326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2" name="TextBox 1"/>
          <p:cNvSpPr txBox="1"/>
          <p:nvPr/>
        </p:nvSpPr>
        <p:spPr>
          <a:xfrm>
            <a:off x="3429560" y="6985005"/>
            <a:ext cx="3029584" cy="461665"/>
          </a:xfrm>
          <a:prstGeom prst="rect">
            <a:avLst/>
          </a:prstGeom>
          <a:noFill/>
        </p:spPr>
        <p:txBody>
          <a:bodyPr wrap="square" rtlCol="0">
            <a:spAutoFit/>
          </a:bodyPr>
          <a:lstStyle/>
          <a:p>
            <a:pPr fontAlgn="auto">
              <a:spcBef>
                <a:spcPts val="0"/>
              </a:spcBef>
              <a:spcAft>
                <a:spcPts val="0"/>
              </a:spcAft>
              <a:defRPr/>
            </a:pPr>
            <a:r>
              <a:rPr lang="en-US" sz="1200" dirty="0">
                <a:latin typeface="Times New Roman" pitchFamily="18" charset="0"/>
                <a:cs typeface="Times New Roman" pitchFamily="18" charset="0"/>
              </a:rPr>
              <a:t>Contact email: workshopiesd@gmail.com</a:t>
            </a:r>
          </a:p>
          <a:p>
            <a:pPr fontAlgn="auto">
              <a:spcBef>
                <a:spcPts val="0"/>
              </a:spcBef>
              <a:spcAft>
                <a:spcPts val="0"/>
              </a:spcAft>
              <a:defRPr/>
            </a:pPr>
            <a:r>
              <a:rPr lang="en-US" sz="1200" dirty="0">
                <a:latin typeface="Times New Roman" pitchFamily="18" charset="0"/>
                <a:cs typeface="Times New Roman" pitchFamily="18" charset="0"/>
              </a:rPr>
              <a:t>Contact Number: +91- 7571927744</a:t>
            </a:r>
          </a:p>
        </p:txBody>
      </p:sp>
      <p:pic>
        <p:nvPicPr>
          <p:cNvPr id="7" name="Picture 6">
            <a:extLst>
              <a:ext uri="{FF2B5EF4-FFF2-40B4-BE49-F238E27FC236}">
                <a16:creationId xmlns:a16="http://schemas.microsoft.com/office/drawing/2014/main" id="{566B4AE0-9FAE-45CB-B275-F2C48341341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80605" y="2711045"/>
            <a:ext cx="1675303" cy="1277951"/>
          </a:xfrm>
          <a:prstGeom prst="rect">
            <a:avLst/>
          </a:prstGeom>
        </p:spPr>
      </p:pic>
      <p:pic>
        <p:nvPicPr>
          <p:cNvPr id="12" name="Picture 11">
            <a:extLst>
              <a:ext uri="{FF2B5EF4-FFF2-40B4-BE49-F238E27FC236}">
                <a16:creationId xmlns:a16="http://schemas.microsoft.com/office/drawing/2014/main" id="{F62F1668-F0F6-4030-8A1B-0C4D13C3E10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80606" y="4029781"/>
            <a:ext cx="1675303" cy="1526584"/>
          </a:xfrm>
          <a:prstGeom prst="rect">
            <a:avLst/>
          </a:prstGeom>
        </p:spPr>
      </p:pic>
      <p:pic>
        <p:nvPicPr>
          <p:cNvPr id="14" name="Picture 13">
            <a:extLst>
              <a:ext uri="{FF2B5EF4-FFF2-40B4-BE49-F238E27FC236}">
                <a16:creationId xmlns:a16="http://schemas.microsoft.com/office/drawing/2014/main" id="{A4922A21-F03F-46C6-8F2B-579B13C63DF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31177" y="2711045"/>
            <a:ext cx="1457981" cy="1281520"/>
          </a:xfrm>
          <a:prstGeom prst="rect">
            <a:avLst/>
          </a:prstGeom>
        </p:spPr>
      </p:pic>
      <p:pic>
        <p:nvPicPr>
          <p:cNvPr id="18" name="Picture 17">
            <a:extLst>
              <a:ext uri="{FF2B5EF4-FFF2-40B4-BE49-F238E27FC236}">
                <a16:creationId xmlns:a16="http://schemas.microsoft.com/office/drawing/2014/main" id="{6EE38A4B-268E-4885-9144-7A052D7D1FC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516698" y="4041095"/>
            <a:ext cx="1457982" cy="1515270"/>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475951" y="220616"/>
            <a:ext cx="3280757" cy="1769715"/>
          </a:xfrm>
          <a:prstGeom prst="rect">
            <a:avLst/>
          </a:prstGeom>
        </p:spPr>
        <p:txBody>
          <a:bodyPr wrap="square">
            <a:spAutoFit/>
          </a:bodyPr>
          <a:lstStyle/>
          <a:p>
            <a:pPr algn="ctr"/>
            <a:r>
              <a:rPr lang="en-IN" b="1" dirty="0">
                <a:solidFill>
                  <a:srgbClr val="FF0000"/>
                </a:solidFill>
                <a:latin typeface="Times New Roman" panose="02020603050405020304" pitchFamily="18" charset="0"/>
                <a:cs typeface="Times New Roman" panose="02020603050405020304" pitchFamily="18" charset="0"/>
              </a:rPr>
              <a:t> WORKSHOP TOPICS</a:t>
            </a:r>
            <a:endParaRPr lang="en-IN" dirty="0">
              <a:solidFill>
                <a:srgbClr val="FF0000"/>
              </a:solidFill>
              <a:latin typeface="Times New Roman" panose="02020603050405020304" pitchFamily="18" charset="0"/>
              <a:cs typeface="Times New Roman" panose="02020603050405020304" pitchFamily="18" charset="0"/>
            </a:endParaRPr>
          </a:p>
          <a:p>
            <a:pPr marL="171450" indent="-171450" algn="just">
              <a:spcAft>
                <a:spcPts val="600"/>
              </a:spcAft>
              <a:buFont typeface="Arial" panose="020B0604020202020204" pitchFamily="34" charset="0"/>
              <a:buChar char="•"/>
            </a:pPr>
            <a:r>
              <a:rPr lang="en-IN" sz="1200" dirty="0">
                <a:latin typeface="Times New Roman" panose="02020603050405020304" pitchFamily="18" charset="0"/>
                <a:cs typeface="Times New Roman" panose="02020603050405020304" pitchFamily="18" charset="0"/>
              </a:rPr>
              <a:t>Introduction to Forest Ecology and Species Distribution.</a:t>
            </a:r>
          </a:p>
          <a:p>
            <a:pPr marL="171450" indent="-171450" algn="just">
              <a:spcAft>
                <a:spcPts val="600"/>
              </a:spcAft>
              <a:buFont typeface="Arial" panose="020B0604020202020204" pitchFamily="34" charset="0"/>
              <a:buChar char="•"/>
            </a:pPr>
            <a:r>
              <a:rPr lang="en-IN" sz="1200" dirty="0">
                <a:latin typeface="Times New Roman" panose="02020603050405020304" pitchFamily="18" charset="0"/>
                <a:cs typeface="Times New Roman" panose="02020603050405020304" pitchFamily="18" charset="0"/>
              </a:rPr>
              <a:t>Basics of R and its packages </a:t>
            </a:r>
          </a:p>
          <a:p>
            <a:pPr marL="171450" indent="-171450" algn="just">
              <a:spcAft>
                <a:spcPts val="600"/>
              </a:spcAft>
              <a:buFont typeface="Arial" panose="020B0604020202020204" pitchFamily="34" charset="0"/>
              <a:buChar char="•"/>
            </a:pPr>
            <a:r>
              <a:rPr lang="en-IN" sz="1200" dirty="0">
                <a:latin typeface="Times New Roman" panose="02020603050405020304" pitchFamily="18" charset="0"/>
                <a:cs typeface="Times New Roman" panose="02020603050405020304" pitchFamily="18" charset="0"/>
              </a:rPr>
              <a:t>Introduction to species distribution  modelling </a:t>
            </a:r>
          </a:p>
          <a:p>
            <a:pPr marL="171450" indent="-171450" algn="just">
              <a:spcAft>
                <a:spcPts val="600"/>
              </a:spcAft>
              <a:buFont typeface="Arial" panose="020B0604020202020204" pitchFamily="34" charset="0"/>
              <a:buChar char="•"/>
            </a:pPr>
            <a:r>
              <a:rPr lang="en-IN" sz="1200" dirty="0">
                <a:latin typeface="Times New Roman" panose="02020603050405020304" pitchFamily="18" charset="0"/>
                <a:cs typeface="Times New Roman" panose="02020603050405020304" pitchFamily="18" charset="0"/>
              </a:rPr>
              <a:t>Hands on in Species Distribution modelling using R</a:t>
            </a:r>
          </a:p>
        </p:txBody>
      </p:sp>
      <p:sp>
        <p:nvSpPr>
          <p:cNvPr id="37" name="Rectangle 36"/>
          <p:cNvSpPr/>
          <p:nvPr/>
        </p:nvSpPr>
        <p:spPr>
          <a:xfrm>
            <a:off x="6868662" y="5130959"/>
            <a:ext cx="3192455" cy="2323713"/>
          </a:xfrm>
          <a:prstGeom prst="rect">
            <a:avLst/>
          </a:prstGeom>
        </p:spPr>
        <p:txBody>
          <a:bodyPr wrap="square">
            <a:spAutoFit/>
          </a:bodyPr>
          <a:lstStyle/>
          <a:p>
            <a:pPr lvl="0" algn="ctr" eaLnBrk="0" fontAlgn="base" hangingPunct="0">
              <a:spcBef>
                <a:spcPct val="0"/>
              </a:spcBef>
              <a:spcAft>
                <a:spcPct val="0"/>
              </a:spcAft>
              <a:buNone/>
            </a:pPr>
            <a:endParaRPr lang="en-US" sz="900" b="1" dirty="0">
              <a:solidFill>
                <a:schemeClr val="accent4"/>
              </a:solidFill>
              <a:latin typeface="Times New Roman" pitchFamily="18" charset="0"/>
              <a:cs typeface="Times New Roman" pitchFamily="18" charset="0"/>
            </a:endParaRPr>
          </a:p>
          <a:p>
            <a:pPr lvl="0" algn="ctr" eaLnBrk="0" fontAlgn="base" hangingPunct="0">
              <a:spcBef>
                <a:spcPct val="0"/>
              </a:spcBef>
              <a:spcAft>
                <a:spcPct val="0"/>
              </a:spcAft>
              <a:buNone/>
            </a:pPr>
            <a:endParaRPr lang="en-US" sz="900" b="1" dirty="0">
              <a:solidFill>
                <a:schemeClr val="accent4"/>
              </a:solidFill>
              <a:latin typeface="Times New Roman" pitchFamily="18" charset="0"/>
              <a:cs typeface="Times New Roman" pitchFamily="18" charset="0"/>
            </a:endParaRPr>
          </a:p>
          <a:p>
            <a:pPr lvl="0" algn="ctr" eaLnBrk="0" fontAlgn="base" hangingPunct="0">
              <a:spcBef>
                <a:spcPct val="0"/>
              </a:spcBef>
              <a:spcAft>
                <a:spcPct val="0"/>
              </a:spcAft>
              <a:buNone/>
            </a:pPr>
            <a:endParaRPr lang="en-US" sz="900" b="1" dirty="0">
              <a:solidFill>
                <a:srgbClr val="C00000"/>
              </a:solidFill>
              <a:latin typeface="Times New Roman" pitchFamily="18" charset="0"/>
              <a:cs typeface="Times New Roman" pitchFamily="18" charset="0"/>
            </a:endParaRPr>
          </a:p>
          <a:p>
            <a:pPr lvl="0" algn="ctr" eaLnBrk="0" fontAlgn="base" hangingPunct="0">
              <a:spcBef>
                <a:spcPct val="0"/>
              </a:spcBef>
              <a:spcAft>
                <a:spcPct val="0"/>
              </a:spcAft>
              <a:buNone/>
            </a:pPr>
            <a:r>
              <a:rPr lang="en-US" sz="1200" b="1" dirty="0">
                <a:solidFill>
                  <a:srgbClr val="C00000"/>
                </a:solidFill>
                <a:latin typeface="Times New Roman" pitchFamily="18" charset="0"/>
                <a:cs typeface="Times New Roman" pitchFamily="18" charset="0"/>
              </a:rPr>
              <a:t>For any enquiry or further information please contact</a:t>
            </a:r>
          </a:p>
          <a:p>
            <a:pPr lvl="0" algn="ctr" eaLnBrk="0" fontAlgn="base" hangingPunct="0">
              <a:spcBef>
                <a:spcPct val="0"/>
              </a:spcBef>
              <a:spcAft>
                <a:spcPct val="0"/>
              </a:spcAft>
              <a:buNone/>
            </a:pPr>
            <a:r>
              <a:rPr lang="en-US" sz="1200" b="1" dirty="0">
                <a:solidFill>
                  <a:srgbClr val="006600"/>
                </a:solidFill>
                <a:latin typeface="Times New Roman" pitchFamily="18" charset="0"/>
                <a:cs typeface="Times New Roman" pitchFamily="18" charset="0"/>
              </a:rPr>
              <a:t>Organizing Secretary</a:t>
            </a:r>
          </a:p>
          <a:p>
            <a:pPr algn="ctr" eaLnBrk="0" fontAlgn="base" hangingPunct="0">
              <a:spcBef>
                <a:spcPct val="0"/>
              </a:spcBef>
              <a:spcAft>
                <a:spcPct val="0"/>
              </a:spcAft>
            </a:pPr>
            <a:r>
              <a:rPr lang="en-US" sz="1100" i="1" dirty="0">
                <a:latin typeface="Times New Roman" panose="02020603050405020304" pitchFamily="18" charset="0"/>
                <a:cs typeface="Times New Roman" panose="02020603050405020304" pitchFamily="18" charset="0"/>
              </a:rPr>
              <a:t>Online Workshop on Species Distribution Modelling Using R</a:t>
            </a:r>
          </a:p>
          <a:p>
            <a:pPr algn="ctr" eaLnBrk="0" fontAlgn="base" hangingPunct="0">
              <a:spcBef>
                <a:spcPct val="0"/>
              </a:spcBef>
              <a:spcAft>
                <a:spcPct val="0"/>
              </a:spcAft>
            </a:pPr>
            <a:r>
              <a:rPr lang="en-US" sz="1200" dirty="0">
                <a:latin typeface="Times New Roman" pitchFamily="18" charset="0"/>
                <a:cs typeface="Times New Roman" pitchFamily="18" charset="0"/>
              </a:rPr>
              <a:t>Banaras Hindu University,</a:t>
            </a:r>
          </a:p>
          <a:p>
            <a:pPr lvl="0" algn="ctr" eaLnBrk="0" fontAlgn="base" hangingPunct="0">
              <a:spcBef>
                <a:spcPct val="0"/>
              </a:spcBef>
              <a:spcAft>
                <a:spcPct val="0"/>
              </a:spcAft>
              <a:buNone/>
            </a:pPr>
            <a:r>
              <a:rPr lang="en-US" sz="1200" dirty="0">
                <a:latin typeface="Times New Roman" pitchFamily="18" charset="0"/>
                <a:cs typeface="Times New Roman" pitchFamily="18" charset="0"/>
              </a:rPr>
              <a:t> Varanasi-221005.</a:t>
            </a:r>
          </a:p>
          <a:p>
            <a:pPr lvl="0" algn="ctr" eaLnBrk="0" fontAlgn="base" hangingPunct="0">
              <a:spcBef>
                <a:spcPct val="0"/>
              </a:spcBef>
              <a:spcAft>
                <a:spcPct val="0"/>
              </a:spcAft>
              <a:buNone/>
            </a:pPr>
            <a:r>
              <a:rPr lang="en-US" sz="1200" b="1" dirty="0">
                <a:solidFill>
                  <a:srgbClr val="006600"/>
                </a:solidFill>
                <a:latin typeface="Times New Roman" pitchFamily="18" charset="0"/>
                <a:cs typeface="Times New Roman" pitchFamily="18" charset="0"/>
              </a:rPr>
              <a:t> Mobile No</a:t>
            </a:r>
            <a:r>
              <a:rPr lang="en-US" sz="1200" dirty="0">
                <a:solidFill>
                  <a:srgbClr val="008000"/>
                </a:solidFill>
                <a:latin typeface="Times New Roman" pitchFamily="18" charset="0"/>
                <a:cs typeface="Times New Roman" pitchFamily="18" charset="0"/>
              </a:rPr>
              <a:t>: </a:t>
            </a:r>
            <a:r>
              <a:rPr lang="en-US" sz="1200" dirty="0">
                <a:latin typeface="Times New Roman" pitchFamily="18" charset="0"/>
                <a:cs typeface="Times New Roman" pitchFamily="18" charset="0"/>
              </a:rPr>
              <a:t>+91-7571927744</a:t>
            </a:r>
          </a:p>
          <a:p>
            <a:pPr algn="ctr" eaLnBrk="0" fontAlgn="base" hangingPunct="0">
              <a:spcBef>
                <a:spcPct val="0"/>
              </a:spcBef>
              <a:spcAft>
                <a:spcPct val="0"/>
              </a:spcAft>
            </a:pPr>
            <a:r>
              <a:rPr lang="en-US" sz="1200" b="1" dirty="0">
                <a:solidFill>
                  <a:srgbClr val="006600"/>
                </a:solidFill>
                <a:latin typeface="Times New Roman" pitchFamily="18" charset="0"/>
                <a:cs typeface="Times New Roman" pitchFamily="18" charset="0"/>
              </a:rPr>
              <a:t>Email id: </a:t>
            </a:r>
            <a:r>
              <a:rPr lang="en-US" sz="1200" dirty="0">
                <a:latin typeface="Times New Roman" pitchFamily="18" charset="0"/>
                <a:cs typeface="Times New Roman" pitchFamily="18" charset="0"/>
              </a:rPr>
              <a:t>: workshopiesd@gmail.com</a:t>
            </a:r>
            <a:endParaRPr lang="en-US" sz="1000" dirty="0">
              <a:latin typeface="Times New Roman" pitchFamily="18" charset="0"/>
              <a:cs typeface="Times New Roman" pitchFamily="18" charset="0"/>
            </a:endParaRPr>
          </a:p>
          <a:p>
            <a:pPr lvl="0" algn="ctr" eaLnBrk="0" fontAlgn="base" hangingPunct="0">
              <a:spcBef>
                <a:spcPct val="0"/>
              </a:spcBef>
              <a:spcAft>
                <a:spcPct val="0"/>
              </a:spcAft>
              <a:buNone/>
            </a:pPr>
            <a:endParaRPr lang="en-US" sz="1000" b="1" dirty="0">
              <a:latin typeface="Times New Roman" pitchFamily="18" charset="0"/>
              <a:cs typeface="Times New Roman" pitchFamily="18" charset="0"/>
            </a:endParaRPr>
          </a:p>
        </p:txBody>
      </p:sp>
      <p:sp>
        <p:nvSpPr>
          <p:cNvPr id="2" name="Rectangle 1"/>
          <p:cNvSpPr/>
          <p:nvPr/>
        </p:nvSpPr>
        <p:spPr>
          <a:xfrm>
            <a:off x="0" y="130249"/>
            <a:ext cx="3380074" cy="4062651"/>
          </a:xfrm>
          <a:prstGeom prst="rect">
            <a:avLst/>
          </a:prstGeom>
        </p:spPr>
        <p:txBody>
          <a:bodyPr wrap="square">
            <a:spAutoFit/>
          </a:bodyPr>
          <a:lstStyle/>
          <a:p>
            <a:pPr algn="ctr"/>
            <a:r>
              <a:rPr lang="en-IN" b="1" dirty="0">
                <a:solidFill>
                  <a:srgbClr val="FF0000"/>
                </a:solidFill>
                <a:latin typeface="Times New Roman" pitchFamily="18" charset="0"/>
                <a:cs typeface="Times New Roman" pitchFamily="18" charset="0"/>
              </a:rPr>
              <a:t>ABOUT INSTITUTE</a:t>
            </a:r>
            <a:endParaRPr lang="en-IN" dirty="0">
              <a:solidFill>
                <a:srgbClr val="FF0000"/>
              </a:solidFill>
              <a:latin typeface="Times New Roman" pitchFamily="18" charset="0"/>
              <a:cs typeface="Times New Roman" pitchFamily="18" charset="0"/>
            </a:endParaRPr>
          </a:p>
          <a:p>
            <a:pPr lvl="0" algn="just"/>
            <a:r>
              <a:rPr lang="en-US" sz="1200" dirty="0">
                <a:latin typeface="Times New Roman" pitchFamily="18" charset="0"/>
                <a:cs typeface="Times New Roman" pitchFamily="18" charset="0"/>
              </a:rPr>
              <a:t>Banaras Hindu University is an internationally reputed temple of learning, situated in the holy city of Varanasi. This Creative and innovative university was founded by the great nationalist leader, Pandit Madan Mohan Malviya, in 1916 with cooperation of great personalities like Dr Annie Besant. Banaras Hindu University was created under the Parliamentary legislation (B.H.U. Act 1915). It has developed into the greatest center of learning in India. The Institute of Environment &amp; Sustainable Development is dedicated to a better understanding of critical scientific and social issues related to sustainable development goals through guided research. The institute is making its mark at the national and international platforms in a number of frontier areas of Environment Science like hydrometeorology &amp; agrometeorology, climate research, Remote sensing and GIS, modelling air pollution, water resources  etc.</a:t>
            </a:r>
          </a:p>
          <a:p>
            <a:pPr algn="just"/>
            <a:endParaRPr lang="en-IN"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58253" y="4122534"/>
            <a:ext cx="3263568" cy="3877985"/>
          </a:xfrm>
          <a:prstGeom prst="rect">
            <a:avLst/>
          </a:prstGeom>
        </p:spPr>
        <p:txBody>
          <a:bodyPr wrap="square">
            <a:spAutoFit/>
          </a:bodyPr>
          <a:lstStyle/>
          <a:p>
            <a:pPr algn="ctr"/>
            <a:r>
              <a:rPr lang="en-IN" b="1" dirty="0">
                <a:solidFill>
                  <a:srgbClr val="FF0000"/>
                </a:solidFill>
                <a:latin typeface="Times New Roman" panose="02020603050405020304" pitchFamily="18" charset="0"/>
                <a:cs typeface="Times New Roman" panose="02020603050405020304" pitchFamily="18" charset="0"/>
              </a:rPr>
              <a:t>ABOUT WORKSHOP </a:t>
            </a:r>
          </a:p>
          <a:p>
            <a:pPr algn="just"/>
            <a:r>
              <a:rPr lang="en-US" sz="1200" dirty="0">
                <a:latin typeface="Times New Roman" panose="02020603050405020304" pitchFamily="18" charset="0"/>
                <a:cs typeface="Times New Roman" panose="02020603050405020304" pitchFamily="18" charset="0"/>
              </a:rPr>
              <a:t>Modelling species’ environmental requirements and mapping their distributions through space and time constitute important aspects of many biological analyses, particularly in support of conservation and management interventions. Species distribution models (SDM) use known locations of a species and information on environmental conditions to predict species distributions. SDM use a variety of algorithms to estimate relationships between species locations and environmental conditions, predict and map habitat suitability. </a:t>
            </a:r>
            <a:r>
              <a:rPr lang="en-US" sz="1200" i="0" dirty="0">
                <a:solidFill>
                  <a:srgbClr val="1C1D1E"/>
                </a:solidFill>
                <a:effectLst/>
                <a:latin typeface="Times New Roman" panose="02020603050405020304" pitchFamily="18" charset="0"/>
                <a:cs typeface="Times New Roman" panose="02020603050405020304" pitchFamily="18" charset="0"/>
              </a:rPr>
              <a:t>SDMs represent a set of popular techniques for interpolating and extrapolating species distributions based on quantitative or rule‐based models.</a:t>
            </a:r>
            <a:r>
              <a:rPr lang="en-IN" sz="1200" dirty="0">
                <a:latin typeface="Times New Roman" panose="02020603050405020304" pitchFamily="18" charset="0"/>
                <a:cs typeface="Times New Roman" panose="02020603050405020304" pitchFamily="18" charset="0"/>
              </a:rPr>
              <a:t> This workshop will also cover the demonstrations and hands-on training on software R.</a:t>
            </a:r>
          </a:p>
          <a:p>
            <a:pPr algn="just"/>
            <a:endParaRPr lang="en-IN" sz="1200" dirty="0">
              <a:latin typeface="Times New Roman" panose="02020603050405020304" pitchFamily="18" charset="0"/>
              <a:cs typeface="Times New Roman" panose="02020603050405020304" pitchFamily="18" charset="0"/>
            </a:endParaRPr>
          </a:p>
          <a:p>
            <a:pPr algn="just"/>
            <a:endParaRPr lang="en-IN" sz="1200" dirty="0">
              <a:latin typeface="Times New Roman" panose="02020603050405020304" pitchFamily="18" charset="0"/>
              <a:cs typeface="Times New Roman" panose="02020603050405020304" pitchFamily="18" charset="0"/>
            </a:endParaRPr>
          </a:p>
        </p:txBody>
      </p:sp>
      <p:graphicFrame>
        <p:nvGraphicFramePr>
          <p:cNvPr id="31" name="Table 30"/>
          <p:cNvGraphicFramePr>
            <a:graphicFrameLocks noGrp="1"/>
          </p:cNvGraphicFramePr>
          <p:nvPr>
            <p:extLst>
              <p:ext uri="{D42A27DB-BD31-4B8C-83A1-F6EECF244321}">
                <p14:modId xmlns:p14="http://schemas.microsoft.com/office/powerpoint/2010/main" val="902417381"/>
              </p:ext>
            </p:extLst>
          </p:nvPr>
        </p:nvGraphicFramePr>
        <p:xfrm>
          <a:off x="6957902" y="638588"/>
          <a:ext cx="3014148" cy="1099754"/>
        </p:xfrm>
        <a:graphic>
          <a:graphicData uri="http://schemas.openxmlformats.org/drawingml/2006/table">
            <a:tbl>
              <a:tblPr firstRow="1" bandRow="1">
                <a:tableStyleId>{2D5ABB26-0587-4C30-8999-92F81FD0307C}</a:tableStyleId>
              </a:tblPr>
              <a:tblGrid>
                <a:gridCol w="1690798">
                  <a:extLst>
                    <a:ext uri="{9D8B030D-6E8A-4147-A177-3AD203B41FA5}">
                      <a16:colId xmlns:a16="http://schemas.microsoft.com/office/drawing/2014/main" val="20000"/>
                    </a:ext>
                  </a:extLst>
                </a:gridCol>
                <a:gridCol w="1323350">
                  <a:extLst>
                    <a:ext uri="{9D8B030D-6E8A-4147-A177-3AD203B41FA5}">
                      <a16:colId xmlns:a16="http://schemas.microsoft.com/office/drawing/2014/main" val="20001"/>
                    </a:ext>
                  </a:extLst>
                </a:gridCol>
              </a:tblGrid>
              <a:tr h="457312">
                <a:tc>
                  <a:txBody>
                    <a:bodyPr/>
                    <a:lstStyle/>
                    <a:p>
                      <a:r>
                        <a:rPr lang="en-US" sz="1200" dirty="0">
                          <a:latin typeface="Times New Roman" panose="02020603050405020304" pitchFamily="18" charset="0"/>
                          <a:cs typeface="Times New Roman" panose="02020603050405020304" pitchFamily="18" charset="0"/>
                        </a:rPr>
                        <a:t>Registration  deadline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a:latin typeface="Times New Roman" panose="02020603050405020304" pitchFamily="18" charset="0"/>
                          <a:cs typeface="Times New Roman" panose="02020603050405020304" pitchFamily="18" charset="0"/>
                        </a:rPr>
                        <a:t>6</a:t>
                      </a:r>
                      <a:r>
                        <a:rPr lang="en-US" sz="1200" baseline="30000" dirty="0">
                          <a:latin typeface="Times New Roman" panose="02020603050405020304" pitchFamily="18" charset="0"/>
                          <a:cs typeface="Times New Roman" panose="02020603050405020304" pitchFamily="18" charset="0"/>
                        </a:rPr>
                        <a:t>th</a:t>
                      </a:r>
                      <a:r>
                        <a:rPr lang="en-US" sz="1200" dirty="0">
                          <a:latin typeface="Times New Roman" panose="02020603050405020304" pitchFamily="18" charset="0"/>
                          <a:cs typeface="Times New Roman" panose="02020603050405020304" pitchFamily="18" charset="0"/>
                        </a:rPr>
                        <a:t> March, 2021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42442">
                <a:tc>
                  <a:txBody>
                    <a:bodyPr/>
                    <a:lstStyle/>
                    <a:p>
                      <a:r>
                        <a:rPr lang="en-US" sz="1200" dirty="0">
                          <a:latin typeface="Times New Roman" panose="02020603050405020304" pitchFamily="18" charset="0"/>
                          <a:cs typeface="Times New Roman" panose="02020603050405020304" pitchFamily="18" charset="0"/>
                        </a:rPr>
                        <a:t>Confirmation of Participation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a:latin typeface="Times New Roman" panose="02020603050405020304" pitchFamily="18" charset="0"/>
                          <a:cs typeface="Times New Roman" panose="02020603050405020304" pitchFamily="18" charset="0"/>
                        </a:rPr>
                        <a:t>12</a:t>
                      </a:r>
                      <a:r>
                        <a:rPr lang="en-US" sz="1200" baseline="30000" dirty="0">
                          <a:latin typeface="Times New Roman" panose="02020603050405020304" pitchFamily="18" charset="0"/>
                          <a:cs typeface="Times New Roman" panose="02020603050405020304" pitchFamily="18" charset="0"/>
                        </a:rPr>
                        <a:t>th</a:t>
                      </a:r>
                      <a:r>
                        <a:rPr lang="en-US" sz="1200" dirty="0">
                          <a:latin typeface="Times New Roman" panose="02020603050405020304" pitchFamily="18" charset="0"/>
                          <a:cs typeface="Times New Roman" panose="02020603050405020304" pitchFamily="18" charset="0"/>
                        </a:rPr>
                        <a:t> March, 2021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Rectangle 8"/>
          <p:cNvSpPr/>
          <p:nvPr/>
        </p:nvSpPr>
        <p:spPr>
          <a:xfrm>
            <a:off x="7192577" y="220616"/>
            <a:ext cx="2401555" cy="369332"/>
          </a:xfrm>
          <a:prstGeom prst="rect">
            <a:avLst/>
          </a:prstGeom>
        </p:spPr>
        <p:txBody>
          <a:bodyPr wrap="none">
            <a:spAutoFit/>
          </a:bodyPr>
          <a:lstStyle/>
          <a:p>
            <a:pPr algn="ctr"/>
            <a:r>
              <a:rPr lang="en-US" b="1" dirty="0">
                <a:solidFill>
                  <a:srgbClr val="FF0000"/>
                </a:solidFill>
                <a:latin typeface="Times New Roman" panose="02020603050405020304" pitchFamily="18" charset="0"/>
                <a:cs typeface="Times New Roman" panose="02020603050405020304" pitchFamily="18" charset="0"/>
              </a:rPr>
              <a:t>IMPORTANT DATES</a:t>
            </a:r>
          </a:p>
        </p:txBody>
      </p:sp>
      <p:graphicFrame>
        <p:nvGraphicFramePr>
          <p:cNvPr id="34" name="Table 33"/>
          <p:cNvGraphicFramePr>
            <a:graphicFrameLocks noGrp="1"/>
          </p:cNvGraphicFramePr>
          <p:nvPr>
            <p:extLst>
              <p:ext uri="{D42A27DB-BD31-4B8C-83A1-F6EECF244321}">
                <p14:modId xmlns:p14="http://schemas.microsoft.com/office/powerpoint/2010/main" val="3237262085"/>
              </p:ext>
            </p:extLst>
          </p:nvPr>
        </p:nvGraphicFramePr>
        <p:xfrm>
          <a:off x="3532801" y="2385728"/>
          <a:ext cx="3067506" cy="1645920"/>
        </p:xfrm>
        <a:graphic>
          <a:graphicData uri="http://schemas.openxmlformats.org/drawingml/2006/table">
            <a:tbl>
              <a:tblPr firstRow="1" bandRow="1">
                <a:tableStyleId>{2D5ABB26-0587-4C30-8999-92F81FD0307C}</a:tableStyleId>
              </a:tblPr>
              <a:tblGrid>
                <a:gridCol w="1862096">
                  <a:extLst>
                    <a:ext uri="{9D8B030D-6E8A-4147-A177-3AD203B41FA5}">
                      <a16:colId xmlns:a16="http://schemas.microsoft.com/office/drawing/2014/main" val="20000"/>
                    </a:ext>
                  </a:extLst>
                </a:gridCol>
                <a:gridCol w="1205410">
                  <a:extLst>
                    <a:ext uri="{9D8B030D-6E8A-4147-A177-3AD203B41FA5}">
                      <a16:colId xmlns:a16="http://schemas.microsoft.com/office/drawing/2014/main" val="20001"/>
                    </a:ext>
                  </a:extLst>
                </a:gridCol>
              </a:tblGrid>
              <a:tr h="4327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charset="0"/>
                          <a:cs typeface="Times New Roman" pitchFamily="18" charset="0"/>
                        </a:rPr>
                        <a:t>CATEGORY OF DELEGATES </a:t>
                      </a:r>
                      <a:endParaRPr lang="en-US" sz="1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latin typeface="Times New Roman" pitchFamily="18" charset="0"/>
                          <a:cs typeface="Times New Roman" pitchFamily="18" charset="0"/>
                        </a:rPr>
                        <a:t>Amount (INR)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596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dirty="0">
                          <a:latin typeface="Times New Roman" pitchFamily="18" charset="0"/>
                          <a:cs typeface="Times New Roman" pitchFamily="18" charset="0"/>
                        </a:rPr>
                        <a:t>PG Students</a:t>
                      </a:r>
                      <a:endParaRPr lang="en-US" sz="1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 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96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Research /Ph.D. Scholar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 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05886">
                <a:tc>
                  <a:txBody>
                    <a:bodyPr/>
                    <a:lstStyle/>
                    <a:p>
                      <a:r>
                        <a:rPr lang="en-US" sz="1200" dirty="0">
                          <a:latin typeface="Times New Roman" pitchFamily="18" charset="0"/>
                          <a:cs typeface="Times New Roman" pitchFamily="18" charset="0"/>
                        </a:rPr>
                        <a:t>Govt./Autonomous Bodies</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PSU</a:t>
                      </a:r>
                    </a:p>
                    <a:p>
                      <a:r>
                        <a:rPr lang="en-US" sz="1200" dirty="0">
                          <a:latin typeface="Times New Roman" pitchFamily="18" charset="0"/>
                          <a:cs typeface="Times New Roman" pitchFamily="18" charset="0"/>
                        </a:rPr>
                        <a:t>/Industry/NGO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Times New Roman" pitchFamily="18" charset="0"/>
                          <a:cs typeface="Times New Roman" pitchFamily="18" charset="0"/>
                        </a:rPr>
                        <a:t>₹ 1000</a:t>
                      </a:r>
                    </a:p>
                    <a:p>
                      <a:endParaRPr lang="en-US" sz="1200" dirty="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Rectangle 9"/>
          <p:cNvSpPr/>
          <p:nvPr/>
        </p:nvSpPr>
        <p:spPr>
          <a:xfrm>
            <a:off x="7125902" y="2630990"/>
            <a:ext cx="2243306" cy="369332"/>
          </a:xfrm>
          <a:prstGeom prst="rect">
            <a:avLst/>
          </a:prstGeom>
        </p:spPr>
        <p:txBody>
          <a:bodyPr wrap="none">
            <a:spAutoFit/>
          </a:bodyPr>
          <a:lstStyle/>
          <a:p>
            <a:pPr algn="ctr"/>
            <a:r>
              <a:rPr lang="en-IN" b="1" dirty="0">
                <a:solidFill>
                  <a:srgbClr val="FF0000"/>
                </a:solidFill>
                <a:latin typeface="Times New Roman" pitchFamily="18" charset="0"/>
                <a:cs typeface="Times New Roman" pitchFamily="18" charset="0"/>
              </a:rPr>
              <a:t>ABOUT VARANASI</a:t>
            </a:r>
          </a:p>
        </p:txBody>
      </p:sp>
      <p:sp>
        <p:nvSpPr>
          <p:cNvPr id="12" name="Rectangle 11"/>
          <p:cNvSpPr/>
          <p:nvPr/>
        </p:nvSpPr>
        <p:spPr>
          <a:xfrm>
            <a:off x="6896100" y="1808367"/>
            <a:ext cx="3037714" cy="461665"/>
          </a:xfrm>
          <a:prstGeom prst="rect">
            <a:avLst/>
          </a:prstGeom>
        </p:spPr>
        <p:txBody>
          <a:bodyPr wrap="square">
            <a:spAutoFit/>
          </a:bodyPr>
          <a:lstStyle/>
          <a:p>
            <a:pPr algn="just"/>
            <a:r>
              <a:rPr lang="en-IN" sz="1200" dirty="0">
                <a:latin typeface="Times New Roman" panose="02020603050405020304" pitchFamily="18" charset="0"/>
                <a:cs typeface="Times New Roman" panose="02020603050405020304" pitchFamily="18" charset="0"/>
              </a:rPr>
              <a:t>*</a:t>
            </a:r>
            <a:r>
              <a:rPr lang="en-IN" sz="1200" dirty="0">
                <a:solidFill>
                  <a:srgbClr val="FF0000"/>
                </a:solidFill>
                <a:latin typeface="Times New Roman" panose="02020603050405020304" pitchFamily="18" charset="0"/>
                <a:cs typeface="Times New Roman" panose="02020603050405020304" pitchFamily="18" charset="0"/>
              </a:rPr>
              <a:t>Registration seats are limited (First Come First Serve Basis)</a:t>
            </a:r>
            <a:endParaRPr lang="en-IN" sz="1200" dirty="0">
              <a:solidFill>
                <a:prstClr val="black"/>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142875" y="133350"/>
            <a:ext cx="29432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41" name="Rectangle 40"/>
          <p:cNvSpPr/>
          <p:nvPr/>
        </p:nvSpPr>
        <p:spPr>
          <a:xfrm>
            <a:off x="142876" y="4114915"/>
            <a:ext cx="301877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42" name="Rectangle 41"/>
          <p:cNvSpPr/>
          <p:nvPr/>
        </p:nvSpPr>
        <p:spPr>
          <a:xfrm>
            <a:off x="86351" y="7594411"/>
            <a:ext cx="302653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43" name="Rectangle 42"/>
          <p:cNvSpPr/>
          <p:nvPr/>
        </p:nvSpPr>
        <p:spPr>
          <a:xfrm>
            <a:off x="6896099" y="2558008"/>
            <a:ext cx="300958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44" name="Rectangle 43"/>
          <p:cNvSpPr/>
          <p:nvPr/>
        </p:nvSpPr>
        <p:spPr>
          <a:xfrm>
            <a:off x="3528856" y="7583078"/>
            <a:ext cx="300150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45" name="Rectangle 44"/>
          <p:cNvSpPr/>
          <p:nvPr/>
        </p:nvSpPr>
        <p:spPr>
          <a:xfrm>
            <a:off x="6896099" y="7581240"/>
            <a:ext cx="3075950" cy="57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47" name="Rectangle 46"/>
          <p:cNvSpPr/>
          <p:nvPr/>
        </p:nvSpPr>
        <p:spPr>
          <a:xfrm>
            <a:off x="3496705" y="147015"/>
            <a:ext cx="304880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49" name="Rectangle 48"/>
          <p:cNvSpPr/>
          <p:nvPr/>
        </p:nvSpPr>
        <p:spPr>
          <a:xfrm>
            <a:off x="3561005" y="2203971"/>
            <a:ext cx="2984507" cy="514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50" name="Rectangle 49"/>
          <p:cNvSpPr/>
          <p:nvPr/>
        </p:nvSpPr>
        <p:spPr>
          <a:xfrm>
            <a:off x="3579704" y="4336027"/>
            <a:ext cx="29432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51" name="Rectangle 50"/>
          <p:cNvSpPr/>
          <p:nvPr/>
        </p:nvSpPr>
        <p:spPr>
          <a:xfrm>
            <a:off x="6852585" y="145109"/>
            <a:ext cx="29432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60" name="Rectangle 59"/>
          <p:cNvSpPr/>
          <p:nvPr/>
        </p:nvSpPr>
        <p:spPr>
          <a:xfrm>
            <a:off x="6903669" y="5501739"/>
            <a:ext cx="300958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8000"/>
              </a:solidFill>
            </a:endParaRPr>
          </a:p>
        </p:txBody>
      </p:sp>
      <p:sp>
        <p:nvSpPr>
          <p:cNvPr id="19" name="TextBox 18"/>
          <p:cNvSpPr txBox="1"/>
          <p:nvPr/>
        </p:nvSpPr>
        <p:spPr>
          <a:xfrm>
            <a:off x="6907346" y="3014246"/>
            <a:ext cx="3075950" cy="1938992"/>
          </a:xfrm>
          <a:prstGeom prst="rect">
            <a:avLst/>
          </a:prstGeom>
          <a:noFill/>
        </p:spPr>
        <p:txBody>
          <a:bodyPr wrap="square" rtlCol="0">
            <a:spAutoFit/>
          </a:bodyPr>
          <a:lstStyle/>
          <a:p>
            <a:pPr algn="just"/>
            <a:r>
              <a:rPr lang="en-US" sz="1200" b="1" dirty="0">
                <a:latin typeface="Times New Roman" panose="02020603050405020304" pitchFamily="18" charset="0"/>
                <a:cs typeface="Times New Roman" panose="02020603050405020304" pitchFamily="18" charset="0"/>
              </a:rPr>
              <a:t>Varanasi</a:t>
            </a:r>
            <a:r>
              <a:rPr lang="en-US" sz="1200" dirty="0">
                <a:latin typeface="Times New Roman" panose="02020603050405020304" pitchFamily="18" charset="0"/>
                <a:cs typeface="Times New Roman" panose="02020603050405020304" pitchFamily="18" charset="0"/>
              </a:rPr>
              <a:t>, the spiritual capital of India, is believed to be the most ancient surviving city of the globe. Legend has it that the first Siva Jyotirlinga emanated from the earth in this city and flared straight into the sky. This is why </a:t>
            </a:r>
            <a:r>
              <a:rPr lang="en-US" sz="1200" b="1" dirty="0">
                <a:latin typeface="Times New Roman" panose="02020603050405020304" pitchFamily="18" charset="0"/>
                <a:cs typeface="Times New Roman" panose="02020603050405020304" pitchFamily="18" charset="0"/>
              </a:rPr>
              <a:t>Varanasi</a:t>
            </a:r>
            <a:r>
              <a:rPr lang="en-US" sz="1200" dirty="0">
                <a:latin typeface="Times New Roman" panose="02020603050405020304" pitchFamily="18" charset="0"/>
                <a:cs typeface="Times New Roman" panose="02020603050405020304" pitchFamily="18" charset="0"/>
              </a:rPr>
              <a:t> is also known as Kashi or </a:t>
            </a:r>
            <a:r>
              <a:rPr lang="en-US" sz="1200" b="1" dirty="0">
                <a:latin typeface="Times New Roman" panose="02020603050405020304" pitchFamily="18" charset="0"/>
                <a:cs typeface="Times New Roman" panose="02020603050405020304" pitchFamily="18" charset="0"/>
              </a:rPr>
              <a:t>“The City of Light”. </a:t>
            </a:r>
            <a:r>
              <a:rPr lang="en-US" sz="1200" dirty="0">
                <a:latin typeface="Times New Roman" panose="02020603050405020304" pitchFamily="18" charset="0"/>
                <a:cs typeface="Times New Roman" panose="02020603050405020304" pitchFamily="18" charset="0"/>
              </a:rPr>
              <a:t>The boat rides on the Ganga, visiting the different temples and exploring the vibrant city is made double fun for visitors.</a:t>
            </a:r>
          </a:p>
        </p:txBody>
      </p:sp>
      <p:sp>
        <p:nvSpPr>
          <p:cNvPr id="3" name="Rectangle 2"/>
          <p:cNvSpPr/>
          <p:nvPr/>
        </p:nvSpPr>
        <p:spPr>
          <a:xfrm>
            <a:off x="3418821" y="6264937"/>
            <a:ext cx="3221575" cy="1200329"/>
          </a:xfrm>
          <a:prstGeom prst="rect">
            <a:avLst/>
          </a:prstGeom>
        </p:spPr>
        <p:txBody>
          <a:bodyPr wrap="square">
            <a:spAutoFit/>
          </a:bodyPr>
          <a:lstStyle/>
          <a:p>
            <a:pPr lvl="0" algn="ctr" eaLnBrk="0" fontAlgn="base" hangingPunct="0">
              <a:spcBef>
                <a:spcPct val="0"/>
              </a:spcBef>
              <a:spcAft>
                <a:spcPct val="0"/>
              </a:spcAft>
              <a:buNone/>
            </a:pPr>
            <a:r>
              <a:rPr lang="en-US" sz="1200" b="1" dirty="0">
                <a:solidFill>
                  <a:srgbClr val="C00000"/>
                </a:solidFill>
                <a:latin typeface="Times New Roman" pitchFamily="18" charset="0"/>
                <a:cs typeface="Times New Roman" pitchFamily="18" charset="0"/>
              </a:rPr>
              <a:t>Bank Details</a:t>
            </a:r>
            <a:endParaRPr lang="en-US" sz="1200" b="1" dirty="0">
              <a:solidFill>
                <a:srgbClr val="C00000"/>
              </a:solidFill>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r>
              <a:rPr lang="en-US" sz="1200" b="1" dirty="0">
                <a:solidFill>
                  <a:srgbClr val="006600"/>
                </a:solidFill>
                <a:latin typeface="Times New Roman" pitchFamily="18" charset="0"/>
                <a:cs typeface="Times New Roman" pitchFamily="18" charset="0"/>
              </a:rPr>
              <a:t>Account Name: </a:t>
            </a:r>
            <a:r>
              <a:rPr lang="en-US" sz="1200" dirty="0">
                <a:latin typeface="Times New Roman" pitchFamily="18" charset="0"/>
                <a:cs typeface="Times New Roman" pitchFamily="18" charset="0"/>
              </a:rPr>
              <a:t>Organizing Secretary Hypertech workshop IESD</a:t>
            </a:r>
          </a:p>
          <a:p>
            <a:pPr lvl="0" algn="just" eaLnBrk="0" fontAlgn="base" hangingPunct="0">
              <a:spcBef>
                <a:spcPct val="0"/>
              </a:spcBef>
              <a:spcAft>
                <a:spcPct val="0"/>
              </a:spcAft>
            </a:pPr>
            <a:r>
              <a:rPr lang="en-US" sz="1200" dirty="0">
                <a:solidFill>
                  <a:srgbClr val="006600"/>
                </a:solidFill>
                <a:latin typeface="Times New Roman" pitchFamily="18" charset="0"/>
                <a:cs typeface="Times New Roman" pitchFamily="18" charset="0"/>
              </a:rPr>
              <a:t>Account No.:</a:t>
            </a:r>
            <a:r>
              <a:rPr lang="en-US" sz="1200" dirty="0">
                <a:solidFill>
                  <a:srgbClr val="008000"/>
                </a:solidFill>
                <a:latin typeface="Times New Roman" pitchFamily="18" charset="0"/>
                <a:cs typeface="Times New Roman" pitchFamily="18" charset="0"/>
              </a:rPr>
              <a:t>	</a:t>
            </a:r>
            <a:r>
              <a:rPr lang="en-US" sz="1200" dirty="0">
                <a:latin typeface="Times New Roman" pitchFamily="18" charset="0"/>
                <a:cs typeface="Times New Roman" pitchFamily="18" charset="0"/>
              </a:rPr>
              <a:t>27790200000612</a:t>
            </a:r>
          </a:p>
          <a:p>
            <a:pPr lvl="0" algn="just" eaLnBrk="0" fontAlgn="base" hangingPunct="0">
              <a:spcBef>
                <a:spcPct val="0"/>
              </a:spcBef>
              <a:spcAft>
                <a:spcPct val="0"/>
              </a:spcAft>
            </a:pPr>
            <a:r>
              <a:rPr lang="en-US" sz="1200" dirty="0">
                <a:solidFill>
                  <a:srgbClr val="006600"/>
                </a:solidFill>
                <a:latin typeface="Times New Roman" pitchFamily="18" charset="0"/>
                <a:cs typeface="Times New Roman" pitchFamily="18" charset="0"/>
              </a:rPr>
              <a:t>IFSC Code:</a:t>
            </a:r>
            <a:r>
              <a:rPr lang="en-US" sz="1200" dirty="0">
                <a:solidFill>
                  <a:srgbClr val="008000"/>
                </a:solidFill>
                <a:latin typeface="Times New Roman" pitchFamily="18" charset="0"/>
                <a:cs typeface="Times New Roman" pitchFamily="18" charset="0"/>
              </a:rPr>
              <a:t>	</a:t>
            </a:r>
            <a:r>
              <a:rPr lang="en-US" sz="1200" dirty="0">
                <a:latin typeface="Times New Roman" pitchFamily="18" charset="0"/>
                <a:cs typeface="Times New Roman" pitchFamily="18" charset="0"/>
              </a:rPr>
              <a:t>BARB0BHUVAR</a:t>
            </a:r>
          </a:p>
          <a:p>
            <a:pPr marL="804863" lvl="0" indent="-804863" algn="just" eaLnBrk="0" fontAlgn="base" hangingPunct="0">
              <a:spcBef>
                <a:spcPct val="0"/>
              </a:spcBef>
              <a:spcAft>
                <a:spcPct val="0"/>
              </a:spcAft>
            </a:pPr>
            <a:r>
              <a:rPr lang="en-US" sz="1200" dirty="0">
                <a:solidFill>
                  <a:srgbClr val="006600"/>
                </a:solidFill>
                <a:latin typeface="Times New Roman" pitchFamily="18" charset="0"/>
                <a:cs typeface="Times New Roman" pitchFamily="18" charset="0"/>
              </a:rPr>
              <a:t>Bank Name:</a:t>
            </a:r>
            <a:r>
              <a:rPr lang="en-US" sz="1200" dirty="0">
                <a:solidFill>
                  <a:srgbClr val="008000"/>
                </a:solidFill>
                <a:latin typeface="Times New Roman" pitchFamily="18" charset="0"/>
                <a:cs typeface="Times New Roman" pitchFamily="18" charset="0"/>
              </a:rPr>
              <a:t>	</a:t>
            </a:r>
            <a:r>
              <a:rPr lang="en-US" sz="1200" dirty="0">
                <a:latin typeface="Times New Roman" pitchFamily="18" charset="0"/>
                <a:cs typeface="Times New Roman" pitchFamily="18" charset="0"/>
              </a:rPr>
              <a:t>Bank of Baroda (BHU, Varanasi)</a:t>
            </a:r>
          </a:p>
        </p:txBody>
      </p:sp>
      <p:sp>
        <p:nvSpPr>
          <p:cNvPr id="6" name="Rectangle 5"/>
          <p:cNvSpPr/>
          <p:nvPr/>
        </p:nvSpPr>
        <p:spPr>
          <a:xfrm>
            <a:off x="3380074" y="4525777"/>
            <a:ext cx="3340727" cy="1673279"/>
          </a:xfrm>
          <a:prstGeom prst="rect">
            <a:avLst/>
          </a:prstGeom>
        </p:spPr>
        <p:txBody>
          <a:bodyPr wrap="square">
            <a:spAutoFit/>
          </a:bodyPr>
          <a:lstStyle/>
          <a:p>
            <a:pPr algn="just">
              <a:lnSpc>
                <a:spcPct val="107000"/>
              </a:lnSpc>
              <a:spcAft>
                <a:spcPts val="80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The payment can be made through cash/electronic transfer/DD/Cheque. DD/Cheque and completely filled registration form along with CV should be sent to </a:t>
            </a:r>
            <a:r>
              <a:rPr lang="en-US" sz="1200" b="1" dirty="0">
                <a:latin typeface="Times New Roman" panose="02020603050405020304" pitchFamily="18" charset="0"/>
                <a:ea typeface="Calibri" panose="020F0502020204030204" pitchFamily="34" charset="0"/>
                <a:cs typeface="Times New Roman" panose="02020603050405020304" pitchFamily="18" charset="0"/>
              </a:rPr>
              <a:t>Dr. P. K. Srivastava</a:t>
            </a:r>
            <a:r>
              <a:rPr lang="en-US" sz="1200" dirty="0">
                <a:latin typeface="Times New Roman" panose="02020603050405020304" pitchFamily="18" charset="0"/>
                <a:ea typeface="Calibri" panose="020F0502020204030204" pitchFamily="34" charset="0"/>
                <a:cs typeface="Times New Roman" panose="02020603050405020304" pitchFamily="18" charset="0"/>
              </a:rPr>
              <a:t>, Organizing Secretary, Institute of Environment and Sustainable Development, Banaras Hindu University, Varanasi at the email id:  </a:t>
            </a:r>
            <a:r>
              <a:rPr lang="en-US" sz="1200" b="1" dirty="0">
                <a:latin typeface="Times New Roman" panose="02020603050405020304" pitchFamily="18" charset="0"/>
                <a:ea typeface="Calibri" panose="020F0502020204030204" pitchFamily="34" charset="0"/>
                <a:cs typeface="Times New Roman" panose="02020603050405020304" pitchFamily="18" charset="0"/>
              </a:rPr>
              <a:t>workshopiesd@gmail.com</a:t>
            </a:r>
            <a:r>
              <a:rPr lang="en-US" sz="1200" dirty="0">
                <a:latin typeface="Times New Roman" panose="02020603050405020304" pitchFamily="18" charset="0"/>
                <a:ea typeface="Calibri" panose="020F0502020204030204" pitchFamily="34" charset="0"/>
                <a:cs typeface="Times New Roman" panose="02020603050405020304" pitchFamily="18" charset="0"/>
              </a:rPr>
              <a:t>. Bank details for the electronic transfer are given below:</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Green Brochure">
      <a:dk1>
        <a:sysClr val="windowText" lastClr="000000"/>
      </a:dk1>
      <a:lt1>
        <a:sysClr val="window" lastClr="FFFFFF"/>
      </a:lt1>
      <a:dk2>
        <a:srgbClr val="262626"/>
      </a:dk2>
      <a:lt2>
        <a:srgbClr val="E4E3E2"/>
      </a:lt2>
      <a:accent1>
        <a:srgbClr val="669833"/>
      </a:accent1>
      <a:accent2>
        <a:srgbClr val="245596"/>
      </a:accent2>
      <a:accent3>
        <a:srgbClr val="E87511"/>
      </a:accent3>
      <a:accent4>
        <a:srgbClr val="C02A31"/>
      </a:accent4>
      <a:accent5>
        <a:srgbClr val="30A5C0"/>
      </a:accent5>
      <a:accent6>
        <a:srgbClr val="631D76"/>
      </a:accent6>
      <a:hlink>
        <a:srgbClr val="669833"/>
      </a:hlink>
      <a:folHlink>
        <a:srgbClr val="595959"/>
      </a:folHlink>
    </a:clrScheme>
    <a:fontScheme name="Georgia-Arial">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Brochure">
      <a:dk1>
        <a:sysClr val="windowText" lastClr="000000"/>
      </a:dk1>
      <a:lt1>
        <a:sysClr val="window" lastClr="FFFFFF"/>
      </a:lt1>
      <a:dk2>
        <a:srgbClr val="262626"/>
      </a:dk2>
      <a:lt2>
        <a:srgbClr val="E4E3E2"/>
      </a:lt2>
      <a:accent1>
        <a:srgbClr val="669833"/>
      </a:accent1>
      <a:accent2>
        <a:srgbClr val="245596"/>
      </a:accent2>
      <a:accent3>
        <a:srgbClr val="E87511"/>
      </a:accent3>
      <a:accent4>
        <a:srgbClr val="C02A31"/>
      </a:accent4>
      <a:accent5>
        <a:srgbClr val="30A5C0"/>
      </a:accent5>
      <a:accent6>
        <a:srgbClr val="631D76"/>
      </a:accent6>
      <a:hlink>
        <a:srgbClr val="669833"/>
      </a:hlink>
      <a:folHlink>
        <a:srgbClr val="595959"/>
      </a:folHlink>
    </a:clrScheme>
    <a:fontScheme name="Georgia-Arial">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867532</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2012-11-22T03:04:00+00:00</AssetStart>
    <FriendlyTitle xmlns="4873beb7-5857-4685-be1f-d57550cc96cc" xsi:nil="true"/>
    <MarketSpecific xmlns="4873beb7-5857-4685-be1f-d57550cc96cc">false</MarketSpecific>
    <TPNamespace xmlns="4873beb7-5857-4685-be1f-d57550cc96cc" xsi:nil="true"/>
    <PublishStatusLookup xmlns="4873beb7-5857-4685-be1f-d57550cc96cc">
      <Value>1659098</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TP103895396</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9A069E8-9463-4A37-8C77-89A0A2EBE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E7F423-7EB3-4A91-8FF1-ADFC97096D9B}">
  <ds:schemaRefs>
    <ds:schemaRef ds:uri="http://purl.org/dc/dcmitype/"/>
    <ds:schemaRef ds:uri="4873beb7-5857-4685-be1f-d57550cc96cc"/>
    <ds:schemaRef ds:uri="http://purl.org/dc/elements/1.1/"/>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5F8A940-4EFB-4679-BB26-DEC26117D3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TM04033925[[fn=Droplet]]</Template>
  <TotalTime>0</TotalTime>
  <Words>834</Words>
  <Application>Microsoft Office PowerPoint</Application>
  <PresentationFormat>Custom</PresentationFormat>
  <Paragraphs>115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Tw Cen MT</vt:lpstr>
      <vt:lpstr>Droplet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2017-08-11T06:55:52Z</dcterms:created>
  <dcterms:modified xsi:type="dcterms:W3CDTF">2021-02-28T17:37:06Z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